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8" r:id="rId2"/>
    <p:sldId id="291" r:id="rId3"/>
    <p:sldId id="318" r:id="rId4"/>
    <p:sldId id="286" r:id="rId5"/>
    <p:sldId id="296" r:id="rId6"/>
    <p:sldId id="263" r:id="rId7"/>
    <p:sldId id="285" r:id="rId8"/>
    <p:sldId id="305" r:id="rId9"/>
    <p:sldId id="308" r:id="rId10"/>
    <p:sldId id="323" r:id="rId11"/>
    <p:sldId id="321" r:id="rId12"/>
    <p:sldId id="325" r:id="rId13"/>
    <p:sldId id="314" r:id="rId14"/>
    <p:sldId id="324" r:id="rId15"/>
    <p:sldId id="316" r:id="rId16"/>
    <p:sldId id="319" r:id="rId17"/>
    <p:sldId id="317" r:id="rId18"/>
    <p:sldId id="320" r:id="rId19"/>
    <p:sldId id="292"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06060"/>
    <a:srgbClr val="404040"/>
    <a:srgbClr val="2564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9" d="100"/>
          <a:sy n="99" d="100"/>
        </p:scale>
        <p:origin x="-144"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cManus, Michael" userId="d4c49760-9e03-4ca1-a66f-2ef478c230e1" providerId="ADAL" clId="{A70F8C80-87AB-47DA-AA3A-1B7E4BC11EA6}"/>
    <pc:docChg chg="custSel addSld delSld modSld sldOrd">
      <pc:chgData name="McManus, Michael" userId="d4c49760-9e03-4ca1-a66f-2ef478c230e1" providerId="ADAL" clId="{A70F8C80-87AB-47DA-AA3A-1B7E4BC11EA6}" dt="2025-02-19T18:54:31.981" v="5416" actId="20577"/>
      <pc:docMkLst>
        <pc:docMk/>
      </pc:docMkLst>
      <pc:sldChg chg="modSp mod">
        <pc:chgData name="McManus, Michael" userId="d4c49760-9e03-4ca1-a66f-2ef478c230e1" providerId="ADAL" clId="{A70F8C80-87AB-47DA-AA3A-1B7E4BC11EA6}" dt="2025-02-18T19:36:00.074" v="11" actId="313"/>
        <pc:sldMkLst>
          <pc:docMk/>
          <pc:sldMk cId="526497826" sldId="271"/>
        </pc:sldMkLst>
        <pc:spChg chg="mod">
          <ac:chgData name="McManus, Michael" userId="d4c49760-9e03-4ca1-a66f-2ef478c230e1" providerId="ADAL" clId="{A70F8C80-87AB-47DA-AA3A-1B7E4BC11EA6}" dt="2025-02-18T19:36:00.074" v="11" actId="313"/>
          <ac:spMkLst>
            <pc:docMk/>
            <pc:sldMk cId="526497826" sldId="271"/>
            <ac:spMk id="2" creationId="{8BF5F8AC-5EDE-4FC6-8963-30313D928127}"/>
          </ac:spMkLst>
        </pc:spChg>
      </pc:sldChg>
      <pc:sldChg chg="modSp mod ord modNotesTx">
        <pc:chgData name="McManus, Michael" userId="d4c49760-9e03-4ca1-a66f-2ef478c230e1" providerId="ADAL" clId="{A70F8C80-87AB-47DA-AA3A-1B7E4BC11EA6}" dt="2025-02-19T14:23:33.235" v="1903" actId="20577"/>
        <pc:sldMkLst>
          <pc:docMk/>
          <pc:sldMk cId="2770192376" sldId="291"/>
        </pc:sldMkLst>
        <pc:spChg chg="mod">
          <ac:chgData name="McManus, Michael" userId="d4c49760-9e03-4ca1-a66f-2ef478c230e1" providerId="ADAL" clId="{A70F8C80-87AB-47DA-AA3A-1B7E4BC11EA6}" dt="2025-02-18T20:53:48.836" v="1073" actId="20577"/>
          <ac:spMkLst>
            <pc:docMk/>
            <pc:sldMk cId="2770192376" sldId="291"/>
            <ac:spMk id="2" creationId="{8BF5F8AC-5EDE-4FC6-8963-30313D928127}"/>
          </ac:spMkLst>
        </pc:spChg>
        <pc:spChg chg="mod">
          <ac:chgData name="McManus, Michael" userId="d4c49760-9e03-4ca1-a66f-2ef478c230e1" providerId="ADAL" clId="{A70F8C80-87AB-47DA-AA3A-1B7E4BC11EA6}" dt="2025-02-19T14:19:29.839" v="1537" actId="6549"/>
          <ac:spMkLst>
            <pc:docMk/>
            <pc:sldMk cId="2770192376" sldId="291"/>
            <ac:spMk id="3" creationId="{87B679AA-E67B-4C7E-A4ED-2EF691880007}"/>
          </ac:spMkLst>
        </pc:spChg>
        <pc:spChg chg="mod">
          <ac:chgData name="McManus, Michael" userId="d4c49760-9e03-4ca1-a66f-2ef478c230e1" providerId="ADAL" clId="{A70F8C80-87AB-47DA-AA3A-1B7E4BC11EA6}" dt="2025-02-18T20:48:47.675" v="970" actId="20577"/>
          <ac:spMkLst>
            <pc:docMk/>
            <pc:sldMk cId="2770192376" sldId="291"/>
            <ac:spMk id="8" creationId="{9EBF7B5F-C470-DD08-1823-8C5390A16FF8}"/>
          </ac:spMkLst>
        </pc:spChg>
      </pc:sldChg>
      <pc:sldChg chg="addSp delSp modSp mod">
        <pc:chgData name="McManus, Michael" userId="d4c49760-9e03-4ca1-a66f-2ef478c230e1" providerId="ADAL" clId="{A70F8C80-87AB-47DA-AA3A-1B7E4BC11EA6}" dt="2025-02-19T18:36:49.518" v="3501" actId="1076"/>
        <pc:sldMkLst>
          <pc:docMk/>
          <pc:sldMk cId="3455461095" sldId="296"/>
        </pc:sldMkLst>
        <pc:spChg chg="add mod">
          <ac:chgData name="McManus, Michael" userId="d4c49760-9e03-4ca1-a66f-2ef478c230e1" providerId="ADAL" clId="{A70F8C80-87AB-47DA-AA3A-1B7E4BC11EA6}" dt="2025-02-19T18:24:03.012" v="3372" actId="207"/>
          <ac:spMkLst>
            <pc:docMk/>
            <pc:sldMk cId="3455461095" sldId="296"/>
            <ac:spMk id="3" creationId="{C413CFA6-EC9E-D0BD-5B04-D1228728EFBB}"/>
          </ac:spMkLst>
        </pc:spChg>
        <pc:spChg chg="add mod">
          <ac:chgData name="McManus, Michael" userId="d4c49760-9e03-4ca1-a66f-2ef478c230e1" providerId="ADAL" clId="{A70F8C80-87AB-47DA-AA3A-1B7E4BC11EA6}" dt="2025-02-19T18:34:58.630" v="3476" actId="14100"/>
          <ac:spMkLst>
            <pc:docMk/>
            <pc:sldMk cId="3455461095" sldId="296"/>
            <ac:spMk id="4" creationId="{526C625F-B49C-0A5F-3BC9-1BBB01021E90}"/>
          </ac:spMkLst>
        </pc:spChg>
        <pc:spChg chg="add del mod">
          <ac:chgData name="McManus, Michael" userId="d4c49760-9e03-4ca1-a66f-2ef478c230e1" providerId="ADAL" clId="{A70F8C80-87AB-47DA-AA3A-1B7E4BC11EA6}" dt="2025-02-19T18:30:32.175" v="3423" actId="478"/>
          <ac:spMkLst>
            <pc:docMk/>
            <pc:sldMk cId="3455461095" sldId="296"/>
            <ac:spMk id="5" creationId="{A33310F0-174F-5163-E50E-5A918C6E88A1}"/>
          </ac:spMkLst>
        </pc:spChg>
        <pc:spChg chg="add mod">
          <ac:chgData name="McManus, Michael" userId="d4c49760-9e03-4ca1-a66f-2ef478c230e1" providerId="ADAL" clId="{A70F8C80-87AB-47DA-AA3A-1B7E4BC11EA6}" dt="2025-02-19T18:31:37.519" v="3447" actId="14100"/>
          <ac:spMkLst>
            <pc:docMk/>
            <pc:sldMk cId="3455461095" sldId="296"/>
            <ac:spMk id="7" creationId="{30168F02-37AA-A2C7-6880-FB5938485E38}"/>
          </ac:spMkLst>
        </pc:spChg>
        <pc:spChg chg="add mod">
          <ac:chgData name="McManus, Michael" userId="d4c49760-9e03-4ca1-a66f-2ef478c230e1" providerId="ADAL" clId="{A70F8C80-87AB-47DA-AA3A-1B7E4BC11EA6}" dt="2025-02-19T18:34:24.262" v="3475" actId="14100"/>
          <ac:spMkLst>
            <pc:docMk/>
            <pc:sldMk cId="3455461095" sldId="296"/>
            <ac:spMk id="8" creationId="{BC586AA0-FB3D-236C-6973-7846DC45794F}"/>
          </ac:spMkLst>
        </pc:spChg>
        <pc:spChg chg="add mod">
          <ac:chgData name="McManus, Michael" userId="d4c49760-9e03-4ca1-a66f-2ef478c230e1" providerId="ADAL" clId="{A70F8C80-87AB-47DA-AA3A-1B7E4BC11EA6}" dt="2025-02-19T18:36:49.518" v="3501" actId="1076"/>
          <ac:spMkLst>
            <pc:docMk/>
            <pc:sldMk cId="3455461095" sldId="296"/>
            <ac:spMk id="10" creationId="{78FF123E-7CEF-987A-15A5-98D7CE2A018C}"/>
          </ac:spMkLst>
        </pc:spChg>
      </pc:sldChg>
      <pc:sldChg chg="modNotesTx">
        <pc:chgData name="McManus, Michael" userId="d4c49760-9e03-4ca1-a66f-2ef478c230e1" providerId="ADAL" clId="{A70F8C80-87AB-47DA-AA3A-1B7E4BC11EA6}" dt="2025-02-19T18:41:55.127" v="3968" actId="20577"/>
        <pc:sldMkLst>
          <pc:docMk/>
          <pc:sldMk cId="1395563623" sldId="305"/>
        </pc:sldMkLst>
      </pc:sldChg>
      <pc:sldChg chg="del">
        <pc:chgData name="McManus, Michael" userId="d4c49760-9e03-4ca1-a66f-2ef478c230e1" providerId="ADAL" clId="{A70F8C80-87AB-47DA-AA3A-1B7E4BC11EA6}" dt="2025-02-18T19:36:26.840" v="13" actId="47"/>
        <pc:sldMkLst>
          <pc:docMk/>
          <pc:sldMk cId="196743720" sldId="306"/>
        </pc:sldMkLst>
      </pc:sldChg>
      <pc:sldChg chg="del">
        <pc:chgData name="McManus, Michael" userId="d4c49760-9e03-4ca1-a66f-2ef478c230e1" providerId="ADAL" clId="{A70F8C80-87AB-47DA-AA3A-1B7E4BC11EA6}" dt="2025-02-18T19:37:02.536" v="14" actId="47"/>
        <pc:sldMkLst>
          <pc:docMk/>
          <pc:sldMk cId="2304426211" sldId="307"/>
        </pc:sldMkLst>
      </pc:sldChg>
      <pc:sldChg chg="modNotesTx">
        <pc:chgData name="McManus, Michael" userId="d4c49760-9e03-4ca1-a66f-2ef478c230e1" providerId="ADAL" clId="{A70F8C80-87AB-47DA-AA3A-1B7E4BC11EA6}" dt="2025-02-19T18:44:02.241" v="4167" actId="20577"/>
        <pc:sldMkLst>
          <pc:docMk/>
          <pc:sldMk cId="3052003023" sldId="308"/>
        </pc:sldMkLst>
      </pc:sldChg>
      <pc:sldChg chg="del">
        <pc:chgData name="McManus, Michael" userId="d4c49760-9e03-4ca1-a66f-2ef478c230e1" providerId="ADAL" clId="{A70F8C80-87AB-47DA-AA3A-1B7E4BC11EA6}" dt="2025-02-18T19:37:41.580" v="15" actId="47"/>
        <pc:sldMkLst>
          <pc:docMk/>
          <pc:sldMk cId="3083227122" sldId="309"/>
        </pc:sldMkLst>
      </pc:sldChg>
      <pc:sldChg chg="modNotesTx">
        <pc:chgData name="McManus, Michael" userId="d4c49760-9e03-4ca1-a66f-2ef478c230e1" providerId="ADAL" clId="{A70F8C80-87AB-47DA-AA3A-1B7E4BC11EA6}" dt="2025-02-19T18:46:36.510" v="4546" actId="20577"/>
        <pc:sldMkLst>
          <pc:docMk/>
          <pc:sldMk cId="2502285182" sldId="310"/>
        </pc:sldMkLst>
      </pc:sldChg>
      <pc:sldChg chg="del">
        <pc:chgData name="McManus, Michael" userId="d4c49760-9e03-4ca1-a66f-2ef478c230e1" providerId="ADAL" clId="{A70F8C80-87AB-47DA-AA3A-1B7E4BC11EA6}" dt="2025-02-18T19:36:19.605" v="12" actId="47"/>
        <pc:sldMkLst>
          <pc:docMk/>
          <pc:sldMk cId="3096708920" sldId="311"/>
        </pc:sldMkLst>
      </pc:sldChg>
      <pc:sldChg chg="del">
        <pc:chgData name="McManus, Michael" userId="d4c49760-9e03-4ca1-a66f-2ef478c230e1" providerId="ADAL" clId="{A70F8C80-87AB-47DA-AA3A-1B7E4BC11EA6}" dt="2025-02-19T16:18:42.396" v="3337" actId="47"/>
        <pc:sldMkLst>
          <pc:docMk/>
          <pc:sldMk cId="200687172" sldId="312"/>
        </pc:sldMkLst>
      </pc:sldChg>
      <pc:sldChg chg="del modNotesTx">
        <pc:chgData name="McManus, Michael" userId="d4c49760-9e03-4ca1-a66f-2ef478c230e1" providerId="ADAL" clId="{A70F8C80-87AB-47DA-AA3A-1B7E4BC11EA6}" dt="2025-02-19T18:50:33.761" v="4925" actId="47"/>
        <pc:sldMkLst>
          <pc:docMk/>
          <pc:sldMk cId="638242511" sldId="313"/>
        </pc:sldMkLst>
      </pc:sldChg>
      <pc:sldChg chg="addSp delSp modSp mod modNotesTx">
        <pc:chgData name="McManus, Michael" userId="d4c49760-9e03-4ca1-a66f-2ef478c230e1" providerId="ADAL" clId="{A70F8C80-87AB-47DA-AA3A-1B7E4BC11EA6}" dt="2025-02-19T18:51:53.417" v="5152" actId="20577"/>
        <pc:sldMkLst>
          <pc:docMk/>
          <pc:sldMk cId="3653593845" sldId="314"/>
        </pc:sldMkLst>
        <pc:spChg chg="del">
          <ac:chgData name="McManus, Michael" userId="d4c49760-9e03-4ca1-a66f-2ef478c230e1" providerId="ADAL" clId="{A70F8C80-87AB-47DA-AA3A-1B7E4BC11EA6}" dt="2025-02-18T19:57:42.398" v="108" actId="3680"/>
          <ac:spMkLst>
            <pc:docMk/>
            <pc:sldMk cId="3653593845" sldId="314"/>
            <ac:spMk id="9" creationId="{9C3381D6-98D3-82C9-800E-296EE29758CB}"/>
          </ac:spMkLst>
        </pc:spChg>
        <pc:graphicFrameChg chg="add mod ord modGraphic">
          <ac:chgData name="McManus, Michael" userId="d4c49760-9e03-4ca1-a66f-2ef478c230e1" providerId="ADAL" clId="{A70F8C80-87AB-47DA-AA3A-1B7E4BC11EA6}" dt="2025-02-18T20:24:45.296" v="502" actId="20577"/>
          <ac:graphicFrameMkLst>
            <pc:docMk/>
            <pc:sldMk cId="3653593845" sldId="314"/>
            <ac:graphicFrameMk id="10" creationId="{03D78292-4AB6-5BB1-FD30-434A812D4851}"/>
          </ac:graphicFrameMkLst>
        </pc:graphicFrameChg>
        <pc:graphicFrameChg chg="add mod modGraphic">
          <ac:chgData name="McManus, Michael" userId="d4c49760-9e03-4ca1-a66f-2ef478c230e1" providerId="ADAL" clId="{A70F8C80-87AB-47DA-AA3A-1B7E4BC11EA6}" dt="2025-02-18T20:22:06.362" v="487" actId="120"/>
          <ac:graphicFrameMkLst>
            <pc:docMk/>
            <pc:sldMk cId="3653593845" sldId="314"/>
            <ac:graphicFrameMk id="11" creationId="{5A6DAFFB-7B51-F247-FCE3-B12A3722F2AF}"/>
          </ac:graphicFrameMkLst>
        </pc:graphicFrameChg>
      </pc:sldChg>
      <pc:sldChg chg="modSp mod modNotesTx">
        <pc:chgData name="McManus, Michael" userId="d4c49760-9e03-4ca1-a66f-2ef478c230e1" providerId="ADAL" clId="{A70F8C80-87AB-47DA-AA3A-1B7E4BC11EA6}" dt="2025-02-19T18:52:43.516" v="5218" actId="20577"/>
        <pc:sldMkLst>
          <pc:docMk/>
          <pc:sldMk cId="290985490" sldId="315"/>
        </pc:sldMkLst>
        <pc:spChg chg="mod">
          <ac:chgData name="McManus, Michael" userId="d4c49760-9e03-4ca1-a66f-2ef478c230e1" providerId="ADAL" clId="{A70F8C80-87AB-47DA-AA3A-1B7E4BC11EA6}" dt="2025-02-18T20:28:23.300" v="510" actId="20577"/>
          <ac:spMkLst>
            <pc:docMk/>
            <pc:sldMk cId="290985490" sldId="315"/>
            <ac:spMk id="2" creationId="{E04DD62A-686D-4B16-E6D1-1F0B926F41A1}"/>
          </ac:spMkLst>
        </pc:spChg>
      </pc:sldChg>
      <pc:sldChg chg="addSp modSp mod modNotesTx">
        <pc:chgData name="McManus, Michael" userId="d4c49760-9e03-4ca1-a66f-2ef478c230e1" providerId="ADAL" clId="{A70F8C80-87AB-47DA-AA3A-1B7E4BC11EA6}" dt="2025-02-19T18:53:28.123" v="5314" actId="20577"/>
        <pc:sldMkLst>
          <pc:docMk/>
          <pc:sldMk cId="488772725" sldId="316"/>
        </pc:sldMkLst>
        <pc:spChg chg="mod">
          <ac:chgData name="McManus, Michael" userId="d4c49760-9e03-4ca1-a66f-2ef478c230e1" providerId="ADAL" clId="{A70F8C80-87AB-47DA-AA3A-1B7E4BC11EA6}" dt="2025-02-19T15:45:06.831" v="2895" actId="20577"/>
          <ac:spMkLst>
            <pc:docMk/>
            <pc:sldMk cId="488772725" sldId="316"/>
            <ac:spMk id="2" creationId="{E04DD62A-686D-4B16-E6D1-1F0B926F41A1}"/>
          </ac:spMkLst>
        </pc:spChg>
        <pc:spChg chg="mod">
          <ac:chgData name="McManus, Michael" userId="d4c49760-9e03-4ca1-a66f-2ef478c230e1" providerId="ADAL" clId="{A70F8C80-87AB-47DA-AA3A-1B7E4BC11EA6}" dt="2025-02-19T14:18:40.156" v="1536" actId="20577"/>
          <ac:spMkLst>
            <pc:docMk/>
            <pc:sldMk cId="488772725" sldId="316"/>
            <ac:spMk id="9" creationId="{9C3381D6-98D3-82C9-800E-296EE29758CB}"/>
          </ac:spMkLst>
        </pc:spChg>
        <pc:graphicFrameChg chg="add mod modGraphic">
          <ac:chgData name="McManus, Michael" userId="d4c49760-9e03-4ca1-a66f-2ef478c230e1" providerId="ADAL" clId="{A70F8C80-87AB-47DA-AA3A-1B7E4BC11EA6}" dt="2025-02-19T14:17:40.095" v="1531" actId="1076"/>
          <ac:graphicFrameMkLst>
            <pc:docMk/>
            <pc:sldMk cId="488772725" sldId="316"/>
            <ac:graphicFrameMk id="3" creationId="{400C3A4D-7E10-A224-9B04-38674FBE8298}"/>
          </ac:graphicFrameMkLst>
        </pc:graphicFrameChg>
      </pc:sldChg>
      <pc:sldChg chg="modSp add mod modNotesTx">
        <pc:chgData name="McManus, Michael" userId="d4c49760-9e03-4ca1-a66f-2ef478c230e1" providerId="ADAL" clId="{A70F8C80-87AB-47DA-AA3A-1B7E4BC11EA6}" dt="2025-02-19T18:53:46.059" v="5316" actId="6549"/>
        <pc:sldMkLst>
          <pc:docMk/>
          <pc:sldMk cId="2415431006" sldId="317"/>
        </pc:sldMkLst>
        <pc:spChg chg="mod">
          <ac:chgData name="McManus, Michael" userId="d4c49760-9e03-4ca1-a66f-2ef478c230e1" providerId="ADAL" clId="{A70F8C80-87AB-47DA-AA3A-1B7E4BC11EA6}" dt="2025-02-19T14:46:35.134" v="2326" actId="20577"/>
          <ac:spMkLst>
            <pc:docMk/>
            <pc:sldMk cId="2415431006" sldId="317"/>
            <ac:spMk id="2" creationId="{8BF5F8AC-5EDE-4FC6-8963-30313D928127}"/>
          </ac:spMkLst>
        </pc:spChg>
        <pc:spChg chg="mod">
          <ac:chgData name="McManus, Michael" userId="d4c49760-9e03-4ca1-a66f-2ef478c230e1" providerId="ADAL" clId="{A70F8C80-87AB-47DA-AA3A-1B7E4BC11EA6}" dt="2025-02-19T14:43:55.819" v="2253" actId="20577"/>
          <ac:spMkLst>
            <pc:docMk/>
            <pc:sldMk cId="2415431006" sldId="317"/>
            <ac:spMk id="3" creationId="{87B679AA-E67B-4C7E-A4ED-2EF691880007}"/>
          </ac:spMkLst>
        </pc:spChg>
        <pc:spChg chg="mod">
          <ac:chgData name="McManus, Michael" userId="d4c49760-9e03-4ca1-a66f-2ef478c230e1" providerId="ADAL" clId="{A70F8C80-87AB-47DA-AA3A-1B7E4BC11EA6}" dt="2025-02-19T14:45:25.172" v="2270" actId="1076"/>
          <ac:spMkLst>
            <pc:docMk/>
            <pc:sldMk cId="2415431006" sldId="317"/>
            <ac:spMk id="8" creationId="{9EBF7B5F-C470-DD08-1823-8C5390A16FF8}"/>
          </ac:spMkLst>
        </pc:spChg>
      </pc:sldChg>
      <pc:sldChg chg="addSp delSp modSp add mod modNotesTx">
        <pc:chgData name="McManus, Michael" userId="d4c49760-9e03-4ca1-a66f-2ef478c230e1" providerId="ADAL" clId="{A70F8C80-87AB-47DA-AA3A-1B7E4BC11EA6}" dt="2025-02-19T18:38:07.536" v="3513" actId="20577"/>
        <pc:sldMkLst>
          <pc:docMk/>
          <pc:sldMk cId="4181962076" sldId="318"/>
        </pc:sldMkLst>
        <pc:spChg chg="del">
          <ac:chgData name="McManus, Michael" userId="d4c49760-9e03-4ca1-a66f-2ef478c230e1" providerId="ADAL" clId="{A70F8C80-87AB-47DA-AA3A-1B7E4BC11EA6}" dt="2025-02-19T15:52:01.553" v="2922" actId="478"/>
          <ac:spMkLst>
            <pc:docMk/>
            <pc:sldMk cId="4181962076" sldId="318"/>
            <ac:spMk id="2" creationId="{8BF5F8AC-5EDE-4FC6-8963-30313D928127}"/>
          </ac:spMkLst>
        </pc:spChg>
        <pc:spChg chg="mod">
          <ac:chgData name="McManus, Michael" userId="d4c49760-9e03-4ca1-a66f-2ef478c230e1" providerId="ADAL" clId="{A70F8C80-87AB-47DA-AA3A-1B7E4BC11EA6}" dt="2025-02-19T15:56:31.970" v="3328" actId="20577"/>
          <ac:spMkLst>
            <pc:docMk/>
            <pc:sldMk cId="4181962076" sldId="318"/>
            <ac:spMk id="3" creationId="{87B679AA-E67B-4C7E-A4ED-2EF691880007}"/>
          </ac:spMkLst>
        </pc:spChg>
        <pc:spChg chg="add del mod">
          <ac:chgData name="McManus, Michael" userId="d4c49760-9e03-4ca1-a66f-2ef478c230e1" providerId="ADAL" clId="{A70F8C80-87AB-47DA-AA3A-1B7E4BC11EA6}" dt="2025-02-19T15:52:12.999" v="2923" actId="478"/>
          <ac:spMkLst>
            <pc:docMk/>
            <pc:sldMk cId="4181962076" sldId="318"/>
            <ac:spMk id="6" creationId="{B02EDDD0-AE10-5955-4F93-3E2AC5DBD2DE}"/>
          </ac:spMkLst>
        </pc:spChg>
        <pc:spChg chg="mod">
          <ac:chgData name="McManus, Michael" userId="d4c49760-9e03-4ca1-a66f-2ef478c230e1" providerId="ADAL" clId="{A70F8C80-87AB-47DA-AA3A-1B7E4BC11EA6}" dt="2025-02-18T20:48:57.101" v="977" actId="20577"/>
          <ac:spMkLst>
            <pc:docMk/>
            <pc:sldMk cId="4181962076" sldId="318"/>
            <ac:spMk id="8" creationId="{9EBF7B5F-C470-DD08-1823-8C5390A16FF8}"/>
          </ac:spMkLst>
        </pc:spChg>
      </pc:sldChg>
      <pc:sldChg chg="modSp add mod ord modNotesTx">
        <pc:chgData name="McManus, Michael" userId="d4c49760-9e03-4ca1-a66f-2ef478c230e1" providerId="ADAL" clId="{A70F8C80-87AB-47DA-AA3A-1B7E4BC11EA6}" dt="2025-02-19T18:53:37.252" v="5315" actId="6549"/>
        <pc:sldMkLst>
          <pc:docMk/>
          <pc:sldMk cId="470997450" sldId="319"/>
        </pc:sldMkLst>
        <pc:spChg chg="mod">
          <ac:chgData name="McManus, Michael" userId="d4c49760-9e03-4ca1-a66f-2ef478c230e1" providerId="ADAL" clId="{A70F8C80-87AB-47DA-AA3A-1B7E4BC11EA6}" dt="2025-02-19T14:56:50.598" v="2700" actId="6549"/>
          <ac:spMkLst>
            <pc:docMk/>
            <pc:sldMk cId="470997450" sldId="319"/>
            <ac:spMk id="3" creationId="{87B679AA-E67B-4C7E-A4ED-2EF691880007}"/>
          </ac:spMkLst>
        </pc:spChg>
        <pc:spChg chg="mod">
          <ac:chgData name="McManus, Michael" userId="d4c49760-9e03-4ca1-a66f-2ef478c230e1" providerId="ADAL" clId="{A70F8C80-87AB-47DA-AA3A-1B7E4BC11EA6}" dt="2025-02-19T14:52:13.919" v="2348" actId="20577"/>
          <ac:spMkLst>
            <pc:docMk/>
            <pc:sldMk cId="470997450" sldId="319"/>
            <ac:spMk id="8" creationId="{9EBF7B5F-C470-DD08-1823-8C5390A16FF8}"/>
          </ac:spMkLst>
        </pc:spChg>
      </pc:sldChg>
      <pc:sldChg chg="modSp add mod ord modNotesTx">
        <pc:chgData name="McManus, Michael" userId="d4c49760-9e03-4ca1-a66f-2ef478c230e1" providerId="ADAL" clId="{A70F8C80-87AB-47DA-AA3A-1B7E4BC11EA6}" dt="2025-02-19T18:54:31.981" v="5416" actId="20577"/>
        <pc:sldMkLst>
          <pc:docMk/>
          <pc:sldMk cId="4119103256" sldId="320"/>
        </pc:sldMkLst>
        <pc:spChg chg="mod">
          <ac:chgData name="McManus, Michael" userId="d4c49760-9e03-4ca1-a66f-2ef478c230e1" providerId="ADAL" clId="{A70F8C80-87AB-47DA-AA3A-1B7E4BC11EA6}" dt="2025-02-19T14:58:07.836" v="2763" actId="1076"/>
          <ac:spMkLst>
            <pc:docMk/>
            <pc:sldMk cId="4119103256" sldId="320"/>
            <ac:spMk id="2" creationId="{8BF5F8AC-5EDE-4FC6-8963-30313D928127}"/>
          </ac:spMkLst>
        </pc:spChg>
        <pc:spChg chg="mod">
          <ac:chgData name="McManus, Michael" userId="d4c49760-9e03-4ca1-a66f-2ef478c230e1" providerId="ADAL" clId="{A70F8C80-87AB-47DA-AA3A-1B7E4BC11EA6}" dt="2025-02-19T15:47:22.806" v="2921" actId="20577"/>
          <ac:spMkLst>
            <pc:docMk/>
            <pc:sldMk cId="4119103256" sldId="320"/>
            <ac:spMk id="3" creationId="{87B679AA-E67B-4C7E-A4ED-2EF691880007}"/>
          </ac:spMkLst>
        </pc:spChg>
        <pc:spChg chg="mod">
          <ac:chgData name="McManus, Michael" userId="d4c49760-9e03-4ca1-a66f-2ef478c230e1" providerId="ADAL" clId="{A70F8C80-87AB-47DA-AA3A-1B7E4BC11EA6}" dt="2025-02-19T14:57:27.223" v="2717" actId="20577"/>
          <ac:spMkLst>
            <pc:docMk/>
            <pc:sldMk cId="4119103256" sldId="320"/>
            <ac:spMk id="8" creationId="{9EBF7B5F-C470-DD08-1823-8C5390A16FF8}"/>
          </ac:spMkLst>
        </pc:spChg>
      </pc:sldChg>
      <pc:sldChg chg="addSp delSp modSp add mod modNotesTx">
        <pc:chgData name="McManus, Michael" userId="d4c49760-9e03-4ca1-a66f-2ef478c230e1" providerId="ADAL" clId="{A70F8C80-87AB-47DA-AA3A-1B7E4BC11EA6}" dt="2025-02-19T18:47:40.689" v="4632" actId="6549"/>
        <pc:sldMkLst>
          <pc:docMk/>
          <pc:sldMk cId="2531933717" sldId="321"/>
        </pc:sldMkLst>
        <pc:spChg chg="add del mod">
          <ac:chgData name="McManus, Michael" userId="d4c49760-9e03-4ca1-a66f-2ef478c230e1" providerId="ADAL" clId="{A70F8C80-87AB-47DA-AA3A-1B7E4BC11EA6}" dt="2025-02-19T16:17:31.696" v="3331" actId="931"/>
          <ac:spMkLst>
            <pc:docMk/>
            <pc:sldMk cId="2531933717" sldId="321"/>
            <ac:spMk id="4" creationId="{B7DC4240-2A35-4BE2-0869-DC4569DC3869}"/>
          </ac:spMkLst>
        </pc:spChg>
        <pc:picChg chg="del">
          <ac:chgData name="McManus, Michael" userId="d4c49760-9e03-4ca1-a66f-2ef478c230e1" providerId="ADAL" clId="{A70F8C80-87AB-47DA-AA3A-1B7E4BC11EA6}" dt="2025-02-19T16:16:30.719" v="3330" actId="478"/>
          <ac:picMkLst>
            <pc:docMk/>
            <pc:sldMk cId="2531933717" sldId="321"/>
            <ac:picMk id="5" creationId="{486BF8E0-B68C-9277-AAEA-C31EA3FCE4BE}"/>
          </ac:picMkLst>
        </pc:picChg>
        <pc:picChg chg="add mod">
          <ac:chgData name="McManus, Michael" userId="d4c49760-9e03-4ca1-a66f-2ef478c230e1" providerId="ADAL" clId="{A70F8C80-87AB-47DA-AA3A-1B7E4BC11EA6}" dt="2025-02-19T16:18:20.890" v="3336" actId="1076"/>
          <ac:picMkLst>
            <pc:docMk/>
            <pc:sldMk cId="2531933717" sldId="321"/>
            <ac:picMk id="7" creationId="{7DD4CA38-D683-BA43-CC40-904795580720}"/>
          </ac:picMkLst>
        </pc:picChg>
      </pc:sldChg>
      <pc:sldChg chg="addSp delSp modSp add mod modNotesTx">
        <pc:chgData name="McManus, Michael" userId="d4c49760-9e03-4ca1-a66f-2ef478c230e1" providerId="ADAL" clId="{A70F8C80-87AB-47DA-AA3A-1B7E4BC11EA6}" dt="2025-02-19T18:50:37.698" v="4926"/>
        <pc:sldMkLst>
          <pc:docMk/>
          <pc:sldMk cId="4275401900" sldId="322"/>
        </pc:sldMkLst>
        <pc:spChg chg="add del mod">
          <ac:chgData name="McManus, Michael" userId="d4c49760-9e03-4ca1-a66f-2ef478c230e1" providerId="ADAL" clId="{A70F8C80-87AB-47DA-AA3A-1B7E4BC11EA6}" dt="2025-02-19T16:22:28.633" v="3340" actId="931"/>
          <ac:spMkLst>
            <pc:docMk/>
            <pc:sldMk cId="4275401900" sldId="322"/>
            <ac:spMk id="4" creationId="{30C6827C-BCDC-1404-55F6-E341ECEF58EA}"/>
          </ac:spMkLst>
        </pc:spChg>
        <pc:picChg chg="add mod">
          <ac:chgData name="McManus, Michael" userId="d4c49760-9e03-4ca1-a66f-2ef478c230e1" providerId="ADAL" clId="{A70F8C80-87AB-47DA-AA3A-1B7E4BC11EA6}" dt="2025-02-19T16:23:09.499" v="3348" actId="1076"/>
          <ac:picMkLst>
            <pc:docMk/>
            <pc:sldMk cId="4275401900" sldId="322"/>
            <ac:picMk id="6" creationId="{983DECD7-2C61-CF78-0817-4C4EBBA8921B}"/>
          </ac:picMkLst>
        </pc:picChg>
        <pc:picChg chg="del">
          <ac:chgData name="McManus, Michael" userId="d4c49760-9e03-4ca1-a66f-2ef478c230e1" providerId="ADAL" clId="{A70F8C80-87AB-47DA-AA3A-1B7E4BC11EA6}" dt="2025-02-19T16:22:16.341" v="3339" actId="478"/>
          <ac:picMkLst>
            <pc:docMk/>
            <pc:sldMk cId="4275401900" sldId="322"/>
            <ac:picMk id="7" creationId="{D0D261EB-7AF7-A249-2F01-4522E6E1488F}"/>
          </ac:picMkLst>
        </pc:picChg>
      </pc:sldChg>
      <pc:sldChg chg="addSp delSp modSp add del mod">
        <pc:chgData name="McManus, Michael" userId="d4c49760-9e03-4ca1-a66f-2ef478c230e1" providerId="ADAL" clId="{A70F8C80-87AB-47DA-AA3A-1B7E4BC11EA6}" dt="2025-02-19T18:37:38.056" v="3506" actId="47"/>
        <pc:sldMkLst>
          <pc:docMk/>
          <pc:sldMk cId="1470700209" sldId="323"/>
        </pc:sldMkLst>
        <pc:spChg chg="add mod">
          <ac:chgData name="McManus, Michael" userId="d4c49760-9e03-4ca1-a66f-2ef478c230e1" providerId="ADAL" clId="{A70F8C80-87AB-47DA-AA3A-1B7E4BC11EA6}" dt="2025-02-19T18:37:34.394" v="3505" actId="478"/>
          <ac:spMkLst>
            <pc:docMk/>
            <pc:sldMk cId="1470700209" sldId="323"/>
            <ac:spMk id="11" creationId="{D469F482-1C9F-B324-E327-FB90155D2768}"/>
          </ac:spMkLst>
        </pc:spChg>
        <pc:picChg chg="del mod">
          <ac:chgData name="McManus, Michael" userId="d4c49760-9e03-4ca1-a66f-2ef478c230e1" providerId="ADAL" clId="{A70F8C80-87AB-47DA-AA3A-1B7E4BC11EA6}" dt="2025-02-19T18:37:34.394" v="3505" actId="478"/>
          <ac:picMkLst>
            <pc:docMk/>
            <pc:sldMk cId="1470700209" sldId="323"/>
            <ac:picMk id="9" creationId="{DBCA8DA9-6743-2EAD-F401-53C3A2727F79}"/>
          </ac:picMkLst>
        </pc:picChg>
      </pc:sldChg>
    </pc:docChg>
  </pc:docChgLst>
  <pc:docChgLst>
    <pc:chgData name="McManus, Michael" userId="d4c49760-9e03-4ca1-a66f-2ef478c230e1" providerId="ADAL" clId="{214EBA43-66B0-4DC3-8C75-E16F46386363}"/>
    <pc:docChg chg="undo custSel addSld delSld modSld sldOrd">
      <pc:chgData name="McManus, Michael" userId="d4c49760-9e03-4ca1-a66f-2ef478c230e1" providerId="ADAL" clId="{214EBA43-66B0-4DC3-8C75-E16F46386363}" dt="2025-03-06T18:25:57.469" v="581"/>
      <pc:docMkLst>
        <pc:docMk/>
      </pc:docMkLst>
      <pc:sldChg chg="modSp mod">
        <pc:chgData name="McManus, Michael" userId="d4c49760-9e03-4ca1-a66f-2ef478c230e1" providerId="ADAL" clId="{214EBA43-66B0-4DC3-8C75-E16F46386363}" dt="2025-02-26T13:40:57.738" v="458" actId="1076"/>
        <pc:sldMkLst>
          <pc:docMk/>
          <pc:sldMk cId="454629045" sldId="263"/>
        </pc:sldMkLst>
        <pc:spChg chg="mod">
          <ac:chgData name="McManus, Michael" userId="d4c49760-9e03-4ca1-a66f-2ef478c230e1" providerId="ADAL" clId="{214EBA43-66B0-4DC3-8C75-E16F46386363}" dt="2025-02-26T13:40:57.738" v="458" actId="1076"/>
          <ac:spMkLst>
            <pc:docMk/>
            <pc:sldMk cId="454629045" sldId="263"/>
            <ac:spMk id="2" creationId="{277A9CD6-5B27-4E89-B687-91A4B88CEDB2}"/>
          </ac:spMkLst>
        </pc:spChg>
      </pc:sldChg>
      <pc:sldChg chg="modSp mod ord modNotesTx">
        <pc:chgData name="McManus, Michael" userId="d4c49760-9e03-4ca1-a66f-2ef478c230e1" providerId="ADAL" clId="{214EBA43-66B0-4DC3-8C75-E16F46386363}" dt="2025-03-06T18:22:24.241" v="569" actId="13244"/>
        <pc:sldMkLst>
          <pc:docMk/>
          <pc:sldMk cId="526497826" sldId="271"/>
        </pc:sldMkLst>
        <pc:spChg chg="ord">
          <ac:chgData name="McManus, Michael" userId="d4c49760-9e03-4ca1-a66f-2ef478c230e1" providerId="ADAL" clId="{214EBA43-66B0-4DC3-8C75-E16F46386363}" dt="2025-03-06T18:22:18.368" v="568" actId="13244"/>
          <ac:spMkLst>
            <pc:docMk/>
            <pc:sldMk cId="526497826" sldId="271"/>
            <ac:spMk id="4" creationId="{987642A2-06AF-438F-3699-078C323A5F7B}"/>
          </ac:spMkLst>
        </pc:spChg>
        <pc:spChg chg="mod ord">
          <ac:chgData name="McManus, Michael" userId="d4c49760-9e03-4ca1-a66f-2ef478c230e1" providerId="ADAL" clId="{214EBA43-66B0-4DC3-8C75-E16F46386363}" dt="2025-03-06T18:22:24.241" v="569" actId="13244"/>
          <ac:spMkLst>
            <pc:docMk/>
            <pc:sldMk cId="526497826" sldId="271"/>
            <ac:spMk id="5" creationId="{4F69F01A-3D8C-7735-4DBB-0B818036F557}"/>
          </ac:spMkLst>
        </pc:spChg>
      </pc:sldChg>
      <pc:sldChg chg="modSp mod">
        <pc:chgData name="McManus, Michael" userId="d4c49760-9e03-4ca1-a66f-2ef478c230e1" providerId="ADAL" clId="{214EBA43-66B0-4DC3-8C75-E16F46386363}" dt="2025-03-06T18:24:28.400" v="576" actId="962"/>
        <pc:sldMkLst>
          <pc:docMk/>
          <pc:sldMk cId="2409831894" sldId="285"/>
        </pc:sldMkLst>
        <pc:spChg chg="mod">
          <ac:chgData name="McManus, Michael" userId="d4c49760-9e03-4ca1-a66f-2ef478c230e1" providerId="ADAL" clId="{214EBA43-66B0-4DC3-8C75-E16F46386363}" dt="2025-02-26T13:41:19.100" v="465" actId="20577"/>
          <ac:spMkLst>
            <pc:docMk/>
            <pc:sldMk cId="2409831894" sldId="285"/>
            <ac:spMk id="4" creationId="{33F87631-7D9F-40AA-8604-38F98B445E6D}"/>
          </ac:spMkLst>
        </pc:spChg>
        <pc:spChg chg="mod">
          <ac:chgData name="McManus, Michael" userId="d4c49760-9e03-4ca1-a66f-2ef478c230e1" providerId="ADAL" clId="{214EBA43-66B0-4DC3-8C75-E16F46386363}" dt="2025-03-06T18:24:28.400" v="576" actId="962"/>
          <ac:spMkLst>
            <pc:docMk/>
            <pc:sldMk cId="2409831894" sldId="285"/>
            <ac:spMk id="10" creationId="{C038C1F9-5E54-5319-5783-4F909233BD0B}"/>
          </ac:spMkLst>
        </pc:spChg>
      </pc:sldChg>
      <pc:sldChg chg="modSp mod">
        <pc:chgData name="McManus, Michael" userId="d4c49760-9e03-4ca1-a66f-2ef478c230e1" providerId="ADAL" clId="{214EBA43-66B0-4DC3-8C75-E16F46386363}" dt="2025-02-26T13:35:41.333" v="410" actId="20577"/>
        <pc:sldMkLst>
          <pc:docMk/>
          <pc:sldMk cId="3738146349" sldId="286"/>
        </pc:sldMkLst>
        <pc:spChg chg="mod">
          <ac:chgData name="McManus, Michael" userId="d4c49760-9e03-4ca1-a66f-2ef478c230e1" providerId="ADAL" clId="{214EBA43-66B0-4DC3-8C75-E16F46386363}" dt="2025-02-26T13:35:41.333" v="410" actId="20577"/>
          <ac:spMkLst>
            <pc:docMk/>
            <pc:sldMk cId="3738146349" sldId="286"/>
            <ac:spMk id="4" creationId="{33F87631-7D9F-40AA-8604-38F98B445E6D}"/>
          </ac:spMkLst>
        </pc:spChg>
      </pc:sldChg>
      <pc:sldChg chg="addSp delSp modSp mod modNotesTx">
        <pc:chgData name="McManus, Michael" userId="d4c49760-9e03-4ca1-a66f-2ef478c230e1" providerId="ADAL" clId="{214EBA43-66B0-4DC3-8C75-E16F46386363}" dt="2025-03-06T18:23:28.681" v="571" actId="962"/>
        <pc:sldMkLst>
          <pc:docMk/>
          <pc:sldMk cId="2770192376" sldId="291"/>
        </pc:sldMkLst>
        <pc:spChg chg="del">
          <ac:chgData name="McManus, Michael" userId="d4c49760-9e03-4ca1-a66f-2ef478c230e1" providerId="ADAL" clId="{214EBA43-66B0-4DC3-8C75-E16F46386363}" dt="2025-03-06T18:15:12.192" v="551" actId="478"/>
          <ac:spMkLst>
            <pc:docMk/>
            <pc:sldMk cId="2770192376" sldId="291"/>
            <ac:spMk id="2" creationId="{8BF5F8AC-5EDE-4FC6-8963-30313D928127}"/>
          </ac:spMkLst>
        </pc:spChg>
        <pc:spChg chg="mod">
          <ac:chgData name="McManus, Michael" userId="d4c49760-9e03-4ca1-a66f-2ef478c230e1" providerId="ADAL" clId="{214EBA43-66B0-4DC3-8C75-E16F46386363}" dt="2025-03-06T18:15:44.662" v="554" actId="1076"/>
          <ac:spMkLst>
            <pc:docMk/>
            <pc:sldMk cId="2770192376" sldId="291"/>
            <ac:spMk id="3" creationId="{87B679AA-E67B-4C7E-A4ED-2EF691880007}"/>
          </ac:spMkLst>
        </pc:spChg>
        <pc:spChg chg="mod">
          <ac:chgData name="McManus, Michael" userId="d4c49760-9e03-4ca1-a66f-2ef478c230e1" providerId="ADAL" clId="{214EBA43-66B0-4DC3-8C75-E16F46386363}" dt="2025-03-06T18:23:28.681" v="571" actId="962"/>
          <ac:spMkLst>
            <pc:docMk/>
            <pc:sldMk cId="2770192376" sldId="291"/>
            <ac:spMk id="4" creationId="{4445F1D7-703B-54AA-4DD9-D9DECCC1233E}"/>
          </ac:spMkLst>
        </pc:spChg>
        <pc:spChg chg="add del mod">
          <ac:chgData name="McManus, Michael" userId="d4c49760-9e03-4ca1-a66f-2ef478c230e1" providerId="ADAL" clId="{214EBA43-66B0-4DC3-8C75-E16F46386363}" dt="2025-03-06T18:15:28.627" v="552" actId="33553"/>
          <ac:spMkLst>
            <pc:docMk/>
            <pc:sldMk cId="2770192376" sldId="291"/>
            <ac:spMk id="6" creationId="{6AFFB4D4-B096-541C-BB7A-354021BD8A7E}"/>
          </ac:spMkLst>
        </pc:spChg>
        <pc:spChg chg="mod ord">
          <ac:chgData name="McManus, Michael" userId="d4c49760-9e03-4ca1-a66f-2ef478c230e1" providerId="ADAL" clId="{214EBA43-66B0-4DC3-8C75-E16F46386363}" dt="2025-03-06T18:16:42.371" v="556" actId="33553"/>
          <ac:spMkLst>
            <pc:docMk/>
            <pc:sldMk cId="2770192376" sldId="291"/>
            <ac:spMk id="8" creationId="{9EBF7B5F-C470-DD08-1823-8C5390A16FF8}"/>
          </ac:spMkLst>
        </pc:spChg>
      </pc:sldChg>
      <pc:sldChg chg="modSp mod">
        <pc:chgData name="McManus, Michael" userId="d4c49760-9e03-4ca1-a66f-2ef478c230e1" providerId="ADAL" clId="{214EBA43-66B0-4DC3-8C75-E16F46386363}" dt="2025-02-26T13:47:28.288" v="528" actId="20577"/>
        <pc:sldMkLst>
          <pc:docMk/>
          <pc:sldMk cId="392070536" sldId="292"/>
        </pc:sldMkLst>
        <pc:spChg chg="mod">
          <ac:chgData name="McManus, Michael" userId="d4c49760-9e03-4ca1-a66f-2ef478c230e1" providerId="ADAL" clId="{214EBA43-66B0-4DC3-8C75-E16F46386363}" dt="2025-02-26T13:47:28.288" v="528" actId="20577"/>
          <ac:spMkLst>
            <pc:docMk/>
            <pc:sldMk cId="392070536" sldId="292"/>
            <ac:spMk id="6" creationId="{C840764F-3A7F-6DCD-62F0-0624BE0D91C7}"/>
          </ac:spMkLst>
        </pc:spChg>
      </pc:sldChg>
      <pc:sldChg chg="modSp mod modNotesTx">
        <pc:chgData name="McManus, Michael" userId="d4c49760-9e03-4ca1-a66f-2ef478c230e1" providerId="ADAL" clId="{214EBA43-66B0-4DC3-8C75-E16F46386363}" dt="2025-03-06T18:24:03.376" v="574" actId="13244"/>
        <pc:sldMkLst>
          <pc:docMk/>
          <pc:sldMk cId="3455461095" sldId="296"/>
        </pc:sldMkLst>
        <pc:spChg chg="mod ord">
          <ac:chgData name="McManus, Michael" userId="d4c49760-9e03-4ca1-a66f-2ef478c230e1" providerId="ADAL" clId="{214EBA43-66B0-4DC3-8C75-E16F46386363}" dt="2025-03-06T18:24:03.376" v="574" actId="13244"/>
          <ac:spMkLst>
            <pc:docMk/>
            <pc:sldMk cId="3455461095" sldId="296"/>
            <ac:spMk id="2" creationId="{88B754A6-0150-431A-B060-C512EB36669B}"/>
          </ac:spMkLst>
        </pc:spChg>
        <pc:spChg chg="mod">
          <ac:chgData name="McManus, Michael" userId="d4c49760-9e03-4ca1-a66f-2ef478c230e1" providerId="ADAL" clId="{214EBA43-66B0-4DC3-8C75-E16F46386363}" dt="2025-02-26T13:37:53.049" v="416" actId="1076"/>
          <ac:spMkLst>
            <pc:docMk/>
            <pc:sldMk cId="3455461095" sldId="296"/>
            <ac:spMk id="3" creationId="{C413CFA6-EC9E-D0BD-5B04-D1228728EFBB}"/>
          </ac:spMkLst>
        </pc:spChg>
        <pc:spChg chg="mod">
          <ac:chgData name="McManus, Michael" userId="d4c49760-9e03-4ca1-a66f-2ef478c230e1" providerId="ADAL" clId="{214EBA43-66B0-4DC3-8C75-E16F46386363}" dt="2025-02-26T13:37:24.094" v="414" actId="1076"/>
          <ac:spMkLst>
            <pc:docMk/>
            <pc:sldMk cId="3455461095" sldId="296"/>
            <ac:spMk id="4" creationId="{526C625F-B49C-0A5F-3BC9-1BBB01021E90}"/>
          </ac:spMkLst>
        </pc:spChg>
        <pc:spChg chg="mod ord">
          <ac:chgData name="McManus, Michael" userId="d4c49760-9e03-4ca1-a66f-2ef478c230e1" providerId="ADAL" clId="{214EBA43-66B0-4DC3-8C75-E16F46386363}" dt="2025-03-06T18:17:59.825" v="558" actId="13244"/>
          <ac:spMkLst>
            <pc:docMk/>
            <pc:sldMk cId="3455461095" sldId="296"/>
            <ac:spMk id="6" creationId="{54DAC972-6B8D-A0E3-E133-B77020867B52}"/>
          </ac:spMkLst>
        </pc:spChg>
        <pc:spChg chg="mod">
          <ac:chgData name="McManus, Michael" userId="d4c49760-9e03-4ca1-a66f-2ef478c230e1" providerId="ADAL" clId="{214EBA43-66B0-4DC3-8C75-E16F46386363}" dt="2025-02-26T13:37:37.033" v="415" actId="1076"/>
          <ac:spMkLst>
            <pc:docMk/>
            <pc:sldMk cId="3455461095" sldId="296"/>
            <ac:spMk id="7" creationId="{30168F02-37AA-A2C7-6880-FB5938485E38}"/>
          </ac:spMkLst>
        </pc:spChg>
        <pc:spChg chg="mod">
          <ac:chgData name="McManus, Michael" userId="d4c49760-9e03-4ca1-a66f-2ef478c230e1" providerId="ADAL" clId="{214EBA43-66B0-4DC3-8C75-E16F46386363}" dt="2025-02-26T13:36:58.517" v="413" actId="1076"/>
          <ac:spMkLst>
            <pc:docMk/>
            <pc:sldMk cId="3455461095" sldId="296"/>
            <ac:spMk id="8" creationId="{BC586AA0-FB3D-236C-6973-7846DC45794F}"/>
          </ac:spMkLst>
        </pc:spChg>
        <pc:spChg chg="mod">
          <ac:chgData name="McManus, Michael" userId="d4c49760-9e03-4ca1-a66f-2ef478c230e1" providerId="ADAL" clId="{214EBA43-66B0-4DC3-8C75-E16F46386363}" dt="2025-02-26T13:36:52.905" v="412" actId="1076"/>
          <ac:spMkLst>
            <pc:docMk/>
            <pc:sldMk cId="3455461095" sldId="296"/>
            <ac:spMk id="10" creationId="{78FF123E-7CEF-987A-15A5-98D7CE2A018C}"/>
          </ac:spMkLst>
        </pc:spChg>
        <pc:picChg chg="mod">
          <ac:chgData name="McManus, Michael" userId="d4c49760-9e03-4ca1-a66f-2ef478c230e1" providerId="ADAL" clId="{214EBA43-66B0-4DC3-8C75-E16F46386363}" dt="2025-02-26T13:36:41.578" v="411" actId="1076"/>
          <ac:picMkLst>
            <pc:docMk/>
            <pc:sldMk cId="3455461095" sldId="296"/>
            <ac:picMk id="9" creationId="{DBCA8DA9-6743-2EAD-F401-53C3A2727F79}"/>
          </ac:picMkLst>
        </pc:picChg>
      </pc:sldChg>
      <pc:sldChg chg="modSp mod">
        <pc:chgData name="McManus, Michael" userId="d4c49760-9e03-4ca1-a66f-2ef478c230e1" providerId="ADAL" clId="{214EBA43-66B0-4DC3-8C75-E16F46386363}" dt="2025-03-06T18:20:46.927" v="565" actId="13244"/>
        <pc:sldMkLst>
          <pc:docMk/>
          <pc:sldMk cId="1395563623" sldId="305"/>
        </pc:sldMkLst>
        <pc:spChg chg="ord">
          <ac:chgData name="McManus, Michael" userId="d4c49760-9e03-4ca1-a66f-2ef478c230e1" providerId="ADAL" clId="{214EBA43-66B0-4DC3-8C75-E16F46386363}" dt="2025-03-06T18:19:40.241" v="561" actId="13244"/>
          <ac:spMkLst>
            <pc:docMk/>
            <pc:sldMk cId="1395563623" sldId="305"/>
            <ac:spMk id="3" creationId="{4E14C467-A670-0C9F-5CBE-539D9C59DEDF}"/>
          </ac:spMkLst>
        </pc:spChg>
        <pc:spChg chg="mod">
          <ac:chgData name="McManus, Michael" userId="d4c49760-9e03-4ca1-a66f-2ef478c230e1" providerId="ADAL" clId="{214EBA43-66B0-4DC3-8C75-E16F46386363}" dt="2025-02-26T13:41:53.979" v="470" actId="6549"/>
          <ac:spMkLst>
            <pc:docMk/>
            <pc:sldMk cId="1395563623" sldId="305"/>
            <ac:spMk id="8" creationId="{298E9540-5DD3-9710-F98B-9F467BAB3FC8}"/>
          </ac:spMkLst>
        </pc:spChg>
        <pc:picChg chg="ord">
          <ac:chgData name="McManus, Michael" userId="d4c49760-9e03-4ca1-a66f-2ef478c230e1" providerId="ADAL" clId="{214EBA43-66B0-4DC3-8C75-E16F46386363}" dt="2025-03-06T18:20:46.927" v="565" actId="13244"/>
          <ac:picMkLst>
            <pc:docMk/>
            <pc:sldMk cId="1395563623" sldId="305"/>
            <ac:picMk id="9" creationId="{77FC455D-D92B-6783-5911-92A2CF3B1A80}"/>
          </ac:picMkLst>
        </pc:picChg>
        <pc:picChg chg="mod ord">
          <ac:chgData name="McManus, Michael" userId="d4c49760-9e03-4ca1-a66f-2ef478c230e1" providerId="ADAL" clId="{214EBA43-66B0-4DC3-8C75-E16F46386363}" dt="2025-03-06T18:20:25.194" v="563" actId="962"/>
          <ac:picMkLst>
            <pc:docMk/>
            <pc:sldMk cId="1395563623" sldId="305"/>
            <ac:picMk id="15" creationId="{45BDE582-7E7E-3008-3AD1-05B41EA360FB}"/>
          </ac:picMkLst>
        </pc:picChg>
      </pc:sldChg>
      <pc:sldChg chg="modSp mod">
        <pc:chgData name="McManus, Michael" userId="d4c49760-9e03-4ca1-a66f-2ef478c230e1" providerId="ADAL" clId="{214EBA43-66B0-4DC3-8C75-E16F46386363}" dt="2025-03-06T18:21:25.944" v="566" actId="13244"/>
        <pc:sldMkLst>
          <pc:docMk/>
          <pc:sldMk cId="3052003023" sldId="308"/>
        </pc:sldMkLst>
        <pc:spChg chg="ord">
          <ac:chgData name="McManus, Michael" userId="d4c49760-9e03-4ca1-a66f-2ef478c230e1" providerId="ADAL" clId="{214EBA43-66B0-4DC3-8C75-E16F46386363}" dt="2025-03-06T18:21:25.944" v="566" actId="13244"/>
          <ac:spMkLst>
            <pc:docMk/>
            <pc:sldMk cId="3052003023" sldId="308"/>
            <ac:spMk id="3" creationId="{4E14C467-A670-0C9F-5CBE-539D9C59DEDF}"/>
          </ac:spMkLst>
        </pc:spChg>
        <pc:spChg chg="mod">
          <ac:chgData name="McManus, Michael" userId="d4c49760-9e03-4ca1-a66f-2ef478c230e1" providerId="ADAL" clId="{214EBA43-66B0-4DC3-8C75-E16F46386363}" dt="2025-02-26T13:42:22.389" v="475" actId="6549"/>
          <ac:spMkLst>
            <pc:docMk/>
            <pc:sldMk cId="3052003023" sldId="308"/>
            <ac:spMk id="8" creationId="{298E9540-5DD3-9710-F98B-9F467BAB3FC8}"/>
          </ac:spMkLst>
        </pc:spChg>
      </pc:sldChg>
      <pc:sldChg chg="del">
        <pc:chgData name="McManus, Michael" userId="d4c49760-9e03-4ca1-a66f-2ef478c230e1" providerId="ADAL" clId="{214EBA43-66B0-4DC3-8C75-E16F46386363}" dt="2025-02-25T20:18:30.160" v="59" actId="47"/>
        <pc:sldMkLst>
          <pc:docMk/>
          <pc:sldMk cId="2502285182" sldId="310"/>
        </pc:sldMkLst>
      </pc:sldChg>
      <pc:sldChg chg="addSp modSp mod modNotesTx">
        <pc:chgData name="McManus, Michael" userId="d4c49760-9e03-4ca1-a66f-2ef478c230e1" providerId="ADAL" clId="{214EBA43-66B0-4DC3-8C75-E16F46386363}" dt="2025-03-06T18:25:42.298" v="579"/>
        <pc:sldMkLst>
          <pc:docMk/>
          <pc:sldMk cId="3653593845" sldId="314"/>
        </pc:sldMkLst>
        <pc:spChg chg="mod">
          <ac:chgData name="McManus, Michael" userId="d4c49760-9e03-4ca1-a66f-2ef478c230e1" providerId="ADAL" clId="{214EBA43-66B0-4DC3-8C75-E16F46386363}" dt="2025-02-26T13:45:05.767" v="496" actId="20577"/>
          <ac:spMkLst>
            <pc:docMk/>
            <pc:sldMk cId="3653593845" sldId="314"/>
            <ac:spMk id="2" creationId="{E04DD62A-686D-4B16-E6D1-1F0B926F41A1}"/>
          </ac:spMkLst>
        </pc:spChg>
        <pc:spChg chg="add mod">
          <ac:chgData name="McManus, Michael" userId="d4c49760-9e03-4ca1-a66f-2ef478c230e1" providerId="ADAL" clId="{214EBA43-66B0-4DC3-8C75-E16F46386363}" dt="2025-03-06T18:25:42.298" v="579"/>
          <ac:spMkLst>
            <pc:docMk/>
            <pc:sldMk cId="3653593845" sldId="314"/>
            <ac:spMk id="3" creationId="{2B8B7CA4-C32A-7FFF-404C-3A78C24E191B}"/>
          </ac:spMkLst>
        </pc:spChg>
      </pc:sldChg>
      <pc:sldChg chg="del">
        <pc:chgData name="McManus, Michael" userId="d4c49760-9e03-4ca1-a66f-2ef478c230e1" providerId="ADAL" clId="{214EBA43-66B0-4DC3-8C75-E16F46386363}" dt="2025-02-25T20:24:29.112" v="68" actId="47"/>
        <pc:sldMkLst>
          <pc:docMk/>
          <pc:sldMk cId="290985490" sldId="315"/>
        </pc:sldMkLst>
      </pc:sldChg>
      <pc:sldChg chg="addSp modSp mod">
        <pc:chgData name="McManus, Michael" userId="d4c49760-9e03-4ca1-a66f-2ef478c230e1" providerId="ADAL" clId="{214EBA43-66B0-4DC3-8C75-E16F46386363}" dt="2025-03-06T18:25:57.469" v="581"/>
        <pc:sldMkLst>
          <pc:docMk/>
          <pc:sldMk cId="488772725" sldId="316"/>
        </pc:sldMkLst>
        <pc:spChg chg="mod">
          <ac:chgData name="McManus, Michael" userId="d4c49760-9e03-4ca1-a66f-2ef478c230e1" providerId="ADAL" clId="{214EBA43-66B0-4DC3-8C75-E16F46386363}" dt="2025-02-26T13:45:39.537" v="503" actId="20577"/>
          <ac:spMkLst>
            <pc:docMk/>
            <pc:sldMk cId="488772725" sldId="316"/>
            <ac:spMk id="2" creationId="{E04DD62A-686D-4B16-E6D1-1F0B926F41A1}"/>
          </ac:spMkLst>
        </pc:spChg>
        <pc:spChg chg="add mod">
          <ac:chgData name="McManus, Michael" userId="d4c49760-9e03-4ca1-a66f-2ef478c230e1" providerId="ADAL" clId="{214EBA43-66B0-4DC3-8C75-E16F46386363}" dt="2025-03-06T18:25:57.469" v="581"/>
          <ac:spMkLst>
            <pc:docMk/>
            <pc:sldMk cId="488772725" sldId="316"/>
            <ac:spMk id="4" creationId="{FC8E8DD5-BD65-112B-9D65-7D883204AD83}"/>
          </ac:spMkLst>
        </pc:spChg>
      </pc:sldChg>
      <pc:sldChg chg="modSp mod">
        <pc:chgData name="McManus, Michael" userId="d4c49760-9e03-4ca1-a66f-2ef478c230e1" providerId="ADAL" clId="{214EBA43-66B0-4DC3-8C75-E16F46386363}" dt="2025-02-26T13:46:37.150" v="519" actId="1076"/>
        <pc:sldMkLst>
          <pc:docMk/>
          <pc:sldMk cId="2415431006" sldId="317"/>
        </pc:sldMkLst>
        <pc:spChg chg="mod">
          <ac:chgData name="McManus, Michael" userId="d4c49760-9e03-4ca1-a66f-2ef478c230e1" providerId="ADAL" clId="{214EBA43-66B0-4DC3-8C75-E16F46386363}" dt="2025-02-26T13:46:37.150" v="519" actId="1076"/>
          <ac:spMkLst>
            <pc:docMk/>
            <pc:sldMk cId="2415431006" sldId="317"/>
            <ac:spMk id="8" creationId="{9EBF7B5F-C470-DD08-1823-8C5390A16FF8}"/>
          </ac:spMkLst>
        </pc:spChg>
      </pc:sldChg>
      <pc:sldChg chg="modSp mod">
        <pc:chgData name="McManus, Michael" userId="d4c49760-9e03-4ca1-a66f-2ef478c230e1" providerId="ADAL" clId="{214EBA43-66B0-4DC3-8C75-E16F46386363}" dt="2025-03-06T18:13:13.951" v="544" actId="33553"/>
        <pc:sldMkLst>
          <pc:docMk/>
          <pc:sldMk cId="4181962076" sldId="318"/>
        </pc:sldMkLst>
        <pc:spChg chg="mod">
          <ac:chgData name="McManus, Michael" userId="d4c49760-9e03-4ca1-a66f-2ef478c230e1" providerId="ADAL" clId="{214EBA43-66B0-4DC3-8C75-E16F46386363}" dt="2025-02-26T22:09:29.493" v="542" actId="255"/>
          <ac:spMkLst>
            <pc:docMk/>
            <pc:sldMk cId="4181962076" sldId="318"/>
            <ac:spMk id="3" creationId="{87B679AA-E67B-4C7E-A4ED-2EF691880007}"/>
          </ac:spMkLst>
        </pc:spChg>
        <pc:spChg chg="mod">
          <ac:chgData name="McManus, Michael" userId="d4c49760-9e03-4ca1-a66f-2ef478c230e1" providerId="ADAL" clId="{214EBA43-66B0-4DC3-8C75-E16F46386363}" dt="2025-03-06T18:13:13.951" v="544" actId="33553"/>
          <ac:spMkLst>
            <pc:docMk/>
            <pc:sldMk cId="4181962076" sldId="318"/>
            <ac:spMk id="8" creationId="{9EBF7B5F-C470-DD08-1823-8C5390A16FF8}"/>
          </ac:spMkLst>
        </pc:spChg>
      </pc:sldChg>
      <pc:sldChg chg="modSp mod">
        <pc:chgData name="McManus, Michael" userId="d4c49760-9e03-4ca1-a66f-2ef478c230e1" providerId="ADAL" clId="{214EBA43-66B0-4DC3-8C75-E16F46386363}" dt="2025-02-26T13:46:08.924" v="513" actId="20577"/>
        <pc:sldMkLst>
          <pc:docMk/>
          <pc:sldMk cId="470997450" sldId="319"/>
        </pc:sldMkLst>
        <pc:spChg chg="mod">
          <ac:chgData name="McManus, Michael" userId="d4c49760-9e03-4ca1-a66f-2ef478c230e1" providerId="ADAL" clId="{214EBA43-66B0-4DC3-8C75-E16F46386363}" dt="2025-02-26T13:46:08.924" v="513" actId="20577"/>
          <ac:spMkLst>
            <pc:docMk/>
            <pc:sldMk cId="470997450" sldId="319"/>
            <ac:spMk id="8" creationId="{9EBF7B5F-C470-DD08-1823-8C5390A16FF8}"/>
          </ac:spMkLst>
        </pc:spChg>
      </pc:sldChg>
      <pc:sldChg chg="modSp mod">
        <pc:chgData name="McManus, Michael" userId="d4c49760-9e03-4ca1-a66f-2ef478c230e1" providerId="ADAL" clId="{214EBA43-66B0-4DC3-8C75-E16F46386363}" dt="2025-02-26T13:47:16.751" v="524" actId="20577"/>
        <pc:sldMkLst>
          <pc:docMk/>
          <pc:sldMk cId="4119103256" sldId="320"/>
        </pc:sldMkLst>
        <pc:spChg chg="mod">
          <ac:chgData name="McManus, Michael" userId="d4c49760-9e03-4ca1-a66f-2ef478c230e1" providerId="ADAL" clId="{214EBA43-66B0-4DC3-8C75-E16F46386363}" dt="2025-02-25T20:58:44.244" v="310" actId="20577"/>
          <ac:spMkLst>
            <pc:docMk/>
            <pc:sldMk cId="4119103256" sldId="320"/>
            <ac:spMk id="3" creationId="{87B679AA-E67B-4C7E-A4ED-2EF691880007}"/>
          </ac:spMkLst>
        </pc:spChg>
        <pc:spChg chg="mod">
          <ac:chgData name="McManus, Michael" userId="d4c49760-9e03-4ca1-a66f-2ef478c230e1" providerId="ADAL" clId="{214EBA43-66B0-4DC3-8C75-E16F46386363}" dt="2025-02-26T13:47:16.751" v="524" actId="20577"/>
          <ac:spMkLst>
            <pc:docMk/>
            <pc:sldMk cId="4119103256" sldId="320"/>
            <ac:spMk id="8" creationId="{9EBF7B5F-C470-DD08-1823-8C5390A16FF8}"/>
          </ac:spMkLst>
        </pc:spChg>
      </pc:sldChg>
      <pc:sldChg chg="addSp modSp mod">
        <pc:chgData name="McManus, Michael" userId="d4c49760-9e03-4ca1-a66f-2ef478c230e1" providerId="ADAL" clId="{214EBA43-66B0-4DC3-8C75-E16F46386363}" dt="2025-03-06T18:25:21.632" v="577"/>
        <pc:sldMkLst>
          <pc:docMk/>
          <pc:sldMk cId="2531933717" sldId="321"/>
        </pc:sldMkLst>
        <pc:spChg chg="mod">
          <ac:chgData name="McManus, Michael" userId="d4c49760-9e03-4ca1-a66f-2ef478c230e1" providerId="ADAL" clId="{214EBA43-66B0-4DC3-8C75-E16F46386363}" dt="2025-02-26T13:44:06.813" v="484" actId="20577"/>
          <ac:spMkLst>
            <pc:docMk/>
            <pc:sldMk cId="2531933717" sldId="321"/>
            <ac:spMk id="2" creationId="{E04DD62A-686D-4B16-E6D1-1F0B926F41A1}"/>
          </ac:spMkLst>
        </pc:spChg>
        <pc:spChg chg="add mod">
          <ac:chgData name="McManus, Michael" userId="d4c49760-9e03-4ca1-a66f-2ef478c230e1" providerId="ADAL" clId="{214EBA43-66B0-4DC3-8C75-E16F46386363}" dt="2025-03-06T18:25:21.632" v="577"/>
          <ac:spMkLst>
            <pc:docMk/>
            <pc:sldMk cId="2531933717" sldId="321"/>
            <ac:spMk id="3" creationId="{6369ED66-4D29-E16A-12BF-E54F2E3332E1}"/>
          </ac:spMkLst>
        </pc:spChg>
      </pc:sldChg>
      <pc:sldChg chg="modSp del mod">
        <pc:chgData name="McManus, Michael" userId="d4c49760-9e03-4ca1-a66f-2ef478c230e1" providerId="ADAL" clId="{214EBA43-66B0-4DC3-8C75-E16F46386363}" dt="2025-02-26T22:11:12.485" v="543" actId="2696"/>
        <pc:sldMkLst>
          <pc:docMk/>
          <pc:sldMk cId="4275401900" sldId="322"/>
        </pc:sldMkLst>
        <pc:spChg chg="mod">
          <ac:chgData name="McManus, Michael" userId="d4c49760-9e03-4ca1-a66f-2ef478c230e1" providerId="ADAL" clId="{214EBA43-66B0-4DC3-8C75-E16F46386363}" dt="2025-02-26T13:44:40.426" v="492" actId="20577"/>
          <ac:spMkLst>
            <pc:docMk/>
            <pc:sldMk cId="4275401900" sldId="322"/>
            <ac:spMk id="2" creationId="{E04DD62A-686D-4B16-E6D1-1F0B926F41A1}"/>
          </ac:spMkLst>
        </pc:spChg>
        <pc:picChg chg="mod">
          <ac:chgData name="McManus, Michael" userId="d4c49760-9e03-4ca1-a66f-2ef478c230e1" providerId="ADAL" clId="{214EBA43-66B0-4DC3-8C75-E16F46386363}" dt="2025-02-26T18:54:55.993" v="540" actId="1076"/>
          <ac:picMkLst>
            <pc:docMk/>
            <pc:sldMk cId="4275401900" sldId="322"/>
            <ac:picMk id="6" creationId="{983DECD7-2C61-CF78-0817-4C4EBBA8921B}"/>
          </ac:picMkLst>
        </pc:picChg>
      </pc:sldChg>
      <pc:sldChg chg="addSp delSp modSp add mod">
        <pc:chgData name="McManus, Michael" userId="d4c49760-9e03-4ca1-a66f-2ef478c230e1" providerId="ADAL" clId="{214EBA43-66B0-4DC3-8C75-E16F46386363}" dt="2025-03-06T18:21:51.752" v="567" actId="13244"/>
        <pc:sldMkLst>
          <pc:docMk/>
          <pc:sldMk cId="2443757428" sldId="323"/>
        </pc:sldMkLst>
        <pc:spChg chg="ord">
          <ac:chgData name="McManus, Michael" userId="d4c49760-9e03-4ca1-a66f-2ef478c230e1" providerId="ADAL" clId="{214EBA43-66B0-4DC3-8C75-E16F46386363}" dt="2025-03-06T18:21:51.752" v="567" actId="13244"/>
          <ac:spMkLst>
            <pc:docMk/>
            <pc:sldMk cId="2443757428" sldId="323"/>
            <ac:spMk id="3" creationId="{4E14C467-A670-0C9F-5CBE-539D9C59DEDF}"/>
          </ac:spMkLst>
        </pc:spChg>
        <pc:spChg chg="mod">
          <ac:chgData name="McManus, Michael" userId="d4c49760-9e03-4ca1-a66f-2ef478c230e1" providerId="ADAL" clId="{214EBA43-66B0-4DC3-8C75-E16F46386363}" dt="2025-02-26T13:43:50.667" v="479" actId="20577"/>
          <ac:spMkLst>
            <pc:docMk/>
            <pc:sldMk cId="2443757428" sldId="323"/>
            <ac:spMk id="8" creationId="{298E9540-5DD3-9710-F98B-9F467BAB3FC8}"/>
          </ac:spMkLst>
        </pc:spChg>
        <pc:picChg chg="del">
          <ac:chgData name="McManus, Michael" userId="d4c49760-9e03-4ca1-a66f-2ef478c230e1" providerId="ADAL" clId="{214EBA43-66B0-4DC3-8C75-E16F46386363}" dt="2025-02-25T20:16:23.590" v="48" actId="478"/>
          <ac:picMkLst>
            <pc:docMk/>
            <pc:sldMk cId="2443757428" sldId="323"/>
            <ac:picMk id="4" creationId="{629E364B-4F7A-A6BB-3E53-28AD0B5E852E}"/>
          </ac:picMkLst>
        </pc:picChg>
        <pc:picChg chg="mod ord">
          <ac:chgData name="McManus, Michael" userId="d4c49760-9e03-4ca1-a66f-2ef478c230e1" providerId="ADAL" clId="{214EBA43-66B0-4DC3-8C75-E16F46386363}" dt="2025-02-25T20:18:14.037" v="58" actId="1076"/>
          <ac:picMkLst>
            <pc:docMk/>
            <pc:sldMk cId="2443757428" sldId="323"/>
            <ac:picMk id="5" creationId="{57CCB999-6FF7-2A61-996B-6FEF74EFC3E7}"/>
          </ac:picMkLst>
        </pc:picChg>
        <pc:picChg chg="add mod ord">
          <ac:chgData name="McManus, Michael" userId="d4c49760-9e03-4ca1-a66f-2ef478c230e1" providerId="ADAL" clId="{214EBA43-66B0-4DC3-8C75-E16F46386363}" dt="2025-02-25T20:17:57.976" v="55" actId="166"/>
          <ac:picMkLst>
            <pc:docMk/>
            <pc:sldMk cId="2443757428" sldId="323"/>
            <ac:picMk id="6" creationId="{B19B1F49-81D2-E5F4-06C9-ECA51F47C6E8}"/>
          </ac:picMkLst>
        </pc:picChg>
      </pc:sldChg>
      <pc:sldChg chg="addSp delSp modSp add mod modNotesTx">
        <pc:chgData name="McManus, Michael" userId="d4c49760-9e03-4ca1-a66f-2ef478c230e1" providerId="ADAL" clId="{214EBA43-66B0-4DC3-8C75-E16F46386363}" dt="2025-03-06T18:25:48.952" v="580"/>
        <pc:sldMkLst>
          <pc:docMk/>
          <pc:sldMk cId="3020281964" sldId="324"/>
        </pc:sldMkLst>
        <pc:spChg chg="mod">
          <ac:chgData name="McManus, Michael" userId="d4c49760-9e03-4ca1-a66f-2ef478c230e1" providerId="ADAL" clId="{214EBA43-66B0-4DC3-8C75-E16F46386363}" dt="2025-02-26T13:45:15.442" v="499" actId="20577"/>
          <ac:spMkLst>
            <pc:docMk/>
            <pc:sldMk cId="3020281964" sldId="324"/>
            <ac:spMk id="2" creationId="{E04DD62A-686D-4B16-E6D1-1F0B926F41A1}"/>
          </ac:spMkLst>
        </pc:spChg>
        <pc:spChg chg="add mod">
          <ac:chgData name="McManus, Michael" userId="d4c49760-9e03-4ca1-a66f-2ef478c230e1" providerId="ADAL" clId="{214EBA43-66B0-4DC3-8C75-E16F46386363}" dt="2025-03-06T18:25:48.952" v="580"/>
          <ac:spMkLst>
            <pc:docMk/>
            <pc:sldMk cId="3020281964" sldId="324"/>
            <ac:spMk id="3" creationId="{A2E2FA0E-32FA-1C1B-C6C2-8CBD349E3D56}"/>
          </ac:spMkLst>
        </pc:spChg>
        <pc:spChg chg="add del mod">
          <ac:chgData name="McManus, Michael" userId="d4c49760-9e03-4ca1-a66f-2ef478c230e1" providerId="ADAL" clId="{214EBA43-66B0-4DC3-8C75-E16F46386363}" dt="2025-02-25T20:23:39.165" v="62" actId="931"/>
          <ac:spMkLst>
            <pc:docMk/>
            <pc:sldMk cId="3020281964" sldId="324"/>
            <ac:spMk id="4" creationId="{A79FE17A-2CBD-1BC9-876C-4574073C1235}"/>
          </ac:spMkLst>
        </pc:spChg>
        <pc:picChg chg="del">
          <ac:chgData name="McManus, Michael" userId="d4c49760-9e03-4ca1-a66f-2ef478c230e1" providerId="ADAL" clId="{214EBA43-66B0-4DC3-8C75-E16F46386363}" dt="2025-02-25T20:23:26.150" v="61" actId="478"/>
          <ac:picMkLst>
            <pc:docMk/>
            <pc:sldMk cId="3020281964" sldId="324"/>
            <ac:picMk id="6" creationId="{02DD8D6A-F90F-90BA-50DD-46B09667E92B}"/>
          </ac:picMkLst>
        </pc:picChg>
        <pc:picChg chg="add mod">
          <ac:chgData name="McManus, Michael" userId="d4c49760-9e03-4ca1-a66f-2ef478c230e1" providerId="ADAL" clId="{214EBA43-66B0-4DC3-8C75-E16F46386363}" dt="2025-02-25T20:24:17.580" v="67" actId="1076"/>
          <ac:picMkLst>
            <pc:docMk/>
            <pc:sldMk cId="3020281964" sldId="324"/>
            <ac:picMk id="7" creationId="{BECA0CE4-B300-38D4-5D23-EC1C0661D7F1}"/>
          </ac:picMkLst>
        </pc:picChg>
      </pc:sldChg>
      <pc:sldChg chg="addSp delSp modSp add mod">
        <pc:chgData name="McManus, Michael" userId="d4c49760-9e03-4ca1-a66f-2ef478c230e1" providerId="ADAL" clId="{214EBA43-66B0-4DC3-8C75-E16F46386363}" dt="2025-03-06T18:25:32.993" v="578"/>
        <pc:sldMkLst>
          <pc:docMk/>
          <pc:sldMk cId="63411088" sldId="325"/>
        </pc:sldMkLst>
        <pc:spChg chg="add mod">
          <ac:chgData name="McManus, Michael" userId="d4c49760-9e03-4ca1-a66f-2ef478c230e1" providerId="ADAL" clId="{214EBA43-66B0-4DC3-8C75-E16F46386363}" dt="2025-03-06T18:25:32.993" v="578"/>
          <ac:spMkLst>
            <pc:docMk/>
            <pc:sldMk cId="63411088" sldId="325"/>
            <ac:spMk id="3" creationId="{00D353BA-195E-EB7F-4BAC-B26138BB6398}"/>
          </ac:spMkLst>
        </pc:spChg>
        <pc:spChg chg="add del mod">
          <ac:chgData name="McManus, Michael" userId="d4c49760-9e03-4ca1-a66f-2ef478c230e1" providerId="ADAL" clId="{214EBA43-66B0-4DC3-8C75-E16F46386363}" dt="2025-02-26T18:54:23.523" v="535" actId="931"/>
          <ac:spMkLst>
            <pc:docMk/>
            <pc:sldMk cId="63411088" sldId="325"/>
            <ac:spMk id="4" creationId="{D4061969-177D-0AE4-BBE0-A6CC92F4DAB5}"/>
          </ac:spMkLst>
        </pc:spChg>
        <pc:picChg chg="del">
          <ac:chgData name="McManus, Michael" userId="d4c49760-9e03-4ca1-a66f-2ef478c230e1" providerId="ADAL" clId="{214EBA43-66B0-4DC3-8C75-E16F46386363}" dt="2025-02-26T18:53:45.238" v="534" actId="478"/>
          <ac:picMkLst>
            <pc:docMk/>
            <pc:sldMk cId="63411088" sldId="325"/>
            <ac:picMk id="6" creationId="{983DECD7-2C61-CF78-0817-4C4EBBA8921B}"/>
          </ac:picMkLst>
        </pc:picChg>
        <pc:picChg chg="add mod">
          <ac:chgData name="McManus, Michael" userId="d4c49760-9e03-4ca1-a66f-2ef478c230e1" providerId="ADAL" clId="{214EBA43-66B0-4DC3-8C75-E16F46386363}" dt="2025-02-26T18:55:20.899" v="541" actId="1076"/>
          <ac:picMkLst>
            <pc:docMk/>
            <pc:sldMk cId="63411088" sldId="325"/>
            <ac:picMk id="7" creationId="{B60E4FB9-61BB-8DC6-98AC-1C503F70696E}"/>
          </ac:picMkLst>
        </pc:picChg>
      </pc:sldChg>
    </pc:docChg>
  </pc:docChgLst>
</pc:chgInfo>
</file>

<file path=ppt/media/image1.png>
</file>

<file path=ppt/media/image10.jpeg>
</file>

<file path=ppt/media/image11.jpeg>
</file>

<file path=ppt/media/image12.png>
</file>

<file path=ppt/media/image13.png>
</file>

<file path=ppt/media/image14.png>
</file>

<file path=ppt/media/image2.tif>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99BB3B-A10B-49EA-B952-1BA45F59F214}" type="datetimeFigureOut">
              <a:rPr lang="en-US" smtClean="0"/>
              <a:t>3/6/2025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29EFC0-C518-46BF-A997-831D8E1AB308}" type="slidenum">
              <a:rPr lang="en-US" smtClean="0"/>
              <a:t>‹#›</a:t>
            </a:fld>
            <a:endParaRPr lang="en-US"/>
          </a:p>
        </p:txBody>
      </p:sp>
    </p:spTree>
    <p:extLst>
      <p:ext uri="{BB962C8B-B14F-4D97-AF65-F5344CB8AC3E}">
        <p14:creationId xmlns:p14="http://schemas.microsoft.com/office/powerpoint/2010/main" val="1388468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things are cool about this question. First, we already know the answer. In the ideal world the correlation between observed “true” values and predicted values would be 1. But this is ecology, so we know that’s not going to be the case. Second, ongoing probabilistic monitoring provides the independent data set. This question needs to be answered before we start thinking of ecological forecasting.</a:t>
            </a:r>
          </a:p>
        </p:txBody>
      </p:sp>
      <p:sp>
        <p:nvSpPr>
          <p:cNvPr id="4" name="Slide Number Placeholder 3"/>
          <p:cNvSpPr>
            <a:spLocks noGrp="1"/>
          </p:cNvSpPr>
          <p:nvPr>
            <p:ph type="sldNum" sz="quarter" idx="5"/>
          </p:nvPr>
        </p:nvSpPr>
        <p:spPr/>
        <p:txBody>
          <a:bodyPr/>
          <a:lstStyle/>
          <a:p>
            <a:fld id="{4E29EFC0-C518-46BF-A997-831D8E1AB308}" type="slidenum">
              <a:rPr lang="en-US" smtClean="0"/>
              <a:t>2</a:t>
            </a:fld>
            <a:endParaRPr lang="en-US"/>
          </a:p>
        </p:txBody>
      </p:sp>
    </p:spTree>
    <p:extLst>
      <p:ext uri="{BB962C8B-B14F-4D97-AF65-F5344CB8AC3E}">
        <p14:creationId xmlns:p14="http://schemas.microsoft.com/office/powerpoint/2010/main" val="3303684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scatter plot of predicted VSCI on the X axis and true VSCI on the Y axis.</a:t>
            </a:r>
          </a:p>
        </p:txBody>
      </p:sp>
      <p:sp>
        <p:nvSpPr>
          <p:cNvPr id="4" name="Slide Number Placeholder 3"/>
          <p:cNvSpPr>
            <a:spLocks noGrp="1"/>
          </p:cNvSpPr>
          <p:nvPr>
            <p:ph type="sldNum" sz="quarter" idx="5"/>
          </p:nvPr>
        </p:nvSpPr>
        <p:spPr/>
        <p:txBody>
          <a:bodyPr/>
          <a:lstStyle/>
          <a:p>
            <a:fld id="{4E29EFC0-C518-46BF-A997-831D8E1AB308}" type="slidenum">
              <a:rPr lang="en-US" smtClean="0"/>
              <a:t>11</a:t>
            </a:fld>
            <a:endParaRPr lang="en-US"/>
          </a:p>
        </p:txBody>
      </p:sp>
    </p:spTree>
    <p:extLst>
      <p:ext uri="{BB962C8B-B14F-4D97-AF65-F5344CB8AC3E}">
        <p14:creationId xmlns:p14="http://schemas.microsoft.com/office/powerpoint/2010/main" val="28740027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added the prediction interval lines, which are function of the prediction standard errors. The interval for trend stations tends to be smaller than status stations. Added a 1:1 and can see that few point fall on that and correspondingly the Pearson correlation of 0.57.</a:t>
            </a:r>
          </a:p>
          <a:p>
            <a:endParaRPr lang="en-US" dirty="0"/>
          </a:p>
        </p:txBody>
      </p:sp>
      <p:sp>
        <p:nvSpPr>
          <p:cNvPr id="4" name="Slide Number Placeholder 3"/>
          <p:cNvSpPr>
            <a:spLocks noGrp="1"/>
          </p:cNvSpPr>
          <p:nvPr>
            <p:ph type="sldNum" sz="quarter" idx="5"/>
          </p:nvPr>
        </p:nvSpPr>
        <p:spPr/>
        <p:txBody>
          <a:bodyPr/>
          <a:lstStyle/>
          <a:p>
            <a:fld id="{4E29EFC0-C518-46BF-A997-831D8E1AB308}" type="slidenum">
              <a:rPr lang="en-US" smtClean="0"/>
              <a:t>12</a:t>
            </a:fld>
            <a:endParaRPr lang="en-US"/>
          </a:p>
        </p:txBody>
      </p:sp>
    </p:spTree>
    <p:extLst>
      <p:ext uri="{BB962C8B-B14F-4D97-AF65-F5344CB8AC3E}">
        <p14:creationId xmlns:p14="http://schemas.microsoft.com/office/powerpoint/2010/main" val="6956648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SSN model of the 199 observations that led to the predictions. All the predictor estimates have slopes that differ from zero. See some expected relationships.</a:t>
            </a:r>
          </a:p>
        </p:txBody>
      </p:sp>
      <p:sp>
        <p:nvSpPr>
          <p:cNvPr id="4" name="Slide Number Placeholder 3"/>
          <p:cNvSpPr>
            <a:spLocks noGrp="1"/>
          </p:cNvSpPr>
          <p:nvPr>
            <p:ph type="sldNum" sz="quarter" idx="5"/>
          </p:nvPr>
        </p:nvSpPr>
        <p:spPr/>
        <p:txBody>
          <a:bodyPr/>
          <a:lstStyle/>
          <a:p>
            <a:fld id="{4E29EFC0-C518-46BF-A997-831D8E1AB308}" type="slidenum">
              <a:rPr lang="en-US" smtClean="0"/>
              <a:t>13</a:t>
            </a:fld>
            <a:endParaRPr lang="en-US"/>
          </a:p>
        </p:txBody>
      </p:sp>
    </p:spTree>
    <p:extLst>
      <p:ext uri="{BB962C8B-B14F-4D97-AF65-F5344CB8AC3E}">
        <p14:creationId xmlns:p14="http://schemas.microsoft.com/office/powerpoint/2010/main" val="3890083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boxplots are hydrologically arranged as on the pervious maps. Boxplot for modeled observations, with black dots the jittered values for each subbasin. We have a lot of observations in the upper James, greenish color, and those elevations have a very different distribution than the other 4 subbasins. We can make a minor adjustment to the SSN model to acknowledge this elevation distribution.</a:t>
            </a:r>
          </a:p>
        </p:txBody>
      </p:sp>
      <p:sp>
        <p:nvSpPr>
          <p:cNvPr id="4" name="Slide Number Placeholder 3"/>
          <p:cNvSpPr>
            <a:spLocks noGrp="1"/>
          </p:cNvSpPr>
          <p:nvPr>
            <p:ph type="sldNum" sz="quarter" idx="5"/>
          </p:nvPr>
        </p:nvSpPr>
        <p:spPr/>
        <p:txBody>
          <a:bodyPr/>
          <a:lstStyle/>
          <a:p>
            <a:fld id="{4E29EFC0-C518-46BF-A997-831D8E1AB308}" type="slidenum">
              <a:rPr lang="en-US" smtClean="0"/>
              <a:t>14</a:t>
            </a:fld>
            <a:endParaRPr lang="en-US"/>
          </a:p>
        </p:txBody>
      </p:sp>
    </p:spTree>
    <p:extLst>
      <p:ext uri="{BB962C8B-B14F-4D97-AF65-F5344CB8AC3E}">
        <p14:creationId xmlns:p14="http://schemas.microsoft.com/office/powerpoint/2010/main" val="13367652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Better fit based on </a:t>
            </a:r>
            <a:r>
              <a:rPr lang="en-US" dirty="0" err="1"/>
              <a:t>AICc</a:t>
            </a:r>
            <a:r>
              <a:rPr lang="en-US" dirty="0"/>
              <a:t>,, and better performance based on smaller RMSPE and higher cor2</a:t>
            </a:r>
          </a:p>
        </p:txBody>
      </p:sp>
      <p:sp>
        <p:nvSpPr>
          <p:cNvPr id="4" name="Slide Number Placeholder 3"/>
          <p:cNvSpPr>
            <a:spLocks noGrp="1"/>
          </p:cNvSpPr>
          <p:nvPr>
            <p:ph type="sldNum" sz="quarter" idx="5"/>
          </p:nvPr>
        </p:nvSpPr>
        <p:spPr/>
        <p:txBody>
          <a:bodyPr/>
          <a:lstStyle/>
          <a:p>
            <a:fld id="{4E29EFC0-C518-46BF-A997-831D8E1AB308}" type="slidenum">
              <a:rPr lang="en-US" smtClean="0"/>
              <a:t>15</a:t>
            </a:fld>
            <a:endParaRPr lang="en-US"/>
          </a:p>
        </p:txBody>
      </p:sp>
    </p:spTree>
    <p:extLst>
      <p:ext uri="{BB962C8B-B14F-4D97-AF65-F5344CB8AC3E}">
        <p14:creationId xmlns:p14="http://schemas.microsoft.com/office/powerpoint/2010/main" val="16469291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29EFC0-C518-46BF-A997-831D8E1AB308}" type="slidenum">
              <a:rPr lang="en-US" smtClean="0"/>
              <a:t>16</a:t>
            </a:fld>
            <a:endParaRPr lang="en-US"/>
          </a:p>
        </p:txBody>
      </p:sp>
    </p:spTree>
    <p:extLst>
      <p:ext uri="{BB962C8B-B14F-4D97-AF65-F5344CB8AC3E}">
        <p14:creationId xmlns:p14="http://schemas.microsoft.com/office/powerpoint/2010/main" val="31118957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29EFC0-C518-46BF-A997-831D8E1AB308}" type="slidenum">
              <a:rPr lang="en-US" smtClean="0"/>
              <a:t>17</a:t>
            </a:fld>
            <a:endParaRPr lang="en-US"/>
          </a:p>
        </p:txBody>
      </p:sp>
    </p:spTree>
    <p:extLst>
      <p:ext uri="{BB962C8B-B14F-4D97-AF65-F5344CB8AC3E}">
        <p14:creationId xmlns:p14="http://schemas.microsoft.com/office/powerpoint/2010/main" val="39143387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a good trilogy, spatial stream network analysis has 3 parts:  ESDA, modeling, and prediction.</a:t>
            </a:r>
          </a:p>
        </p:txBody>
      </p:sp>
      <p:sp>
        <p:nvSpPr>
          <p:cNvPr id="4" name="Slide Number Placeholder 3"/>
          <p:cNvSpPr>
            <a:spLocks noGrp="1"/>
          </p:cNvSpPr>
          <p:nvPr>
            <p:ph type="sldNum" sz="quarter" idx="5"/>
          </p:nvPr>
        </p:nvSpPr>
        <p:spPr/>
        <p:txBody>
          <a:bodyPr/>
          <a:lstStyle/>
          <a:p>
            <a:fld id="{4E29EFC0-C518-46BF-A997-831D8E1AB308}" type="slidenum">
              <a:rPr lang="en-US" smtClean="0"/>
              <a:t>18</a:t>
            </a:fld>
            <a:endParaRPr lang="en-US"/>
          </a:p>
        </p:txBody>
      </p:sp>
    </p:spTree>
    <p:extLst>
      <p:ext uri="{BB962C8B-B14F-4D97-AF65-F5344CB8AC3E}">
        <p14:creationId xmlns:p14="http://schemas.microsoft.com/office/powerpoint/2010/main" val="16139147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29EFC0-C518-46BF-A997-831D8E1AB308}" type="slidenum">
              <a:rPr lang="en-US" smtClean="0"/>
              <a:t>19</a:t>
            </a:fld>
            <a:endParaRPr lang="en-US"/>
          </a:p>
        </p:txBody>
      </p:sp>
    </p:spTree>
    <p:extLst>
      <p:ext uri="{BB962C8B-B14F-4D97-AF65-F5344CB8AC3E}">
        <p14:creationId xmlns:p14="http://schemas.microsoft.com/office/powerpoint/2010/main" val="13636743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29EFC0-C518-46BF-A997-831D8E1AB308}" type="slidenum">
              <a:rPr lang="en-US" smtClean="0"/>
              <a:t>20</a:t>
            </a:fld>
            <a:endParaRPr lang="en-US"/>
          </a:p>
        </p:txBody>
      </p:sp>
    </p:spTree>
    <p:extLst>
      <p:ext uri="{BB962C8B-B14F-4D97-AF65-F5344CB8AC3E}">
        <p14:creationId xmlns:p14="http://schemas.microsoft.com/office/powerpoint/2010/main" val="3804785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Outline</a:t>
            </a:r>
          </a:p>
        </p:txBody>
      </p:sp>
      <p:sp>
        <p:nvSpPr>
          <p:cNvPr id="4" name="Slide Number Placeholder 3"/>
          <p:cNvSpPr>
            <a:spLocks noGrp="1"/>
          </p:cNvSpPr>
          <p:nvPr>
            <p:ph type="sldNum" sz="quarter" idx="5"/>
          </p:nvPr>
        </p:nvSpPr>
        <p:spPr/>
        <p:txBody>
          <a:bodyPr/>
          <a:lstStyle/>
          <a:p>
            <a:fld id="{4E29EFC0-C518-46BF-A997-831D8E1AB308}" type="slidenum">
              <a:rPr lang="en-US" smtClean="0"/>
              <a:t>3</a:t>
            </a:fld>
            <a:endParaRPr lang="en-US"/>
          </a:p>
        </p:txBody>
      </p:sp>
    </p:spTree>
    <p:extLst>
      <p:ext uri="{BB962C8B-B14F-4D97-AF65-F5344CB8AC3E}">
        <p14:creationId xmlns:p14="http://schemas.microsoft.com/office/powerpoint/2010/main" val="23817058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Wadeable streams. Our focus is on the slate blue polygon of the James River basin.</a:t>
            </a:r>
          </a:p>
        </p:txBody>
      </p:sp>
      <p:sp>
        <p:nvSpPr>
          <p:cNvPr id="4" name="Slide Number Placeholder 3"/>
          <p:cNvSpPr>
            <a:spLocks noGrp="1"/>
          </p:cNvSpPr>
          <p:nvPr>
            <p:ph type="sldNum" sz="quarter" idx="5"/>
          </p:nvPr>
        </p:nvSpPr>
        <p:spPr/>
        <p:txBody>
          <a:bodyPr/>
          <a:lstStyle/>
          <a:p>
            <a:fld id="{0D594C50-EA73-43AF-8EBC-FA94AC24BC2B}" type="slidenum">
              <a:rPr lang="en-US" smtClean="0"/>
              <a:t>4</a:t>
            </a:fld>
            <a:endParaRPr lang="en-US"/>
          </a:p>
        </p:txBody>
      </p:sp>
    </p:spTree>
    <p:extLst>
      <p:ext uri="{BB962C8B-B14F-4D97-AF65-F5344CB8AC3E}">
        <p14:creationId xmlns:p14="http://schemas.microsoft.com/office/powerpoint/2010/main" val="20145531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Zoom into the James River basin. Sites distributed over 5 subbasins, black outlines and gray callouts:  James Upper, James Middle, James Rivanna, James Appomattox, and James Lower.</a:t>
            </a:r>
          </a:p>
        </p:txBody>
      </p:sp>
      <p:sp>
        <p:nvSpPr>
          <p:cNvPr id="4" name="Slide Number Placeholder 3"/>
          <p:cNvSpPr>
            <a:spLocks noGrp="1"/>
          </p:cNvSpPr>
          <p:nvPr>
            <p:ph type="sldNum" sz="quarter" idx="5"/>
          </p:nvPr>
        </p:nvSpPr>
        <p:spPr/>
        <p:txBody>
          <a:bodyPr/>
          <a:lstStyle/>
          <a:p>
            <a:fld id="{0D594C50-EA73-43AF-8EBC-FA94AC24BC2B}" type="slidenum">
              <a:rPr lang="en-US" smtClean="0"/>
              <a:t>5</a:t>
            </a:fld>
            <a:endParaRPr lang="en-US"/>
          </a:p>
        </p:txBody>
      </p:sp>
    </p:spTree>
    <p:extLst>
      <p:ext uri="{BB962C8B-B14F-4D97-AF65-F5344CB8AC3E}">
        <p14:creationId xmlns:p14="http://schemas.microsoft.com/office/powerpoint/2010/main" val="978814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those sites VDEQ collects benthic macroinvertebrates that are used to calculate these metrics for the Virginia Stream Condition Index</a:t>
            </a:r>
            <a:r>
              <a:rPr lang="en-US"/>
              <a:t>, VSCI</a:t>
            </a:r>
            <a:endParaRPr lang="en-US" dirty="0"/>
          </a:p>
        </p:txBody>
      </p:sp>
      <p:sp>
        <p:nvSpPr>
          <p:cNvPr id="4" name="Slide Number Placeholder 3"/>
          <p:cNvSpPr>
            <a:spLocks noGrp="1"/>
          </p:cNvSpPr>
          <p:nvPr>
            <p:ph type="sldNum" sz="quarter" idx="5"/>
          </p:nvPr>
        </p:nvSpPr>
        <p:spPr/>
        <p:txBody>
          <a:bodyPr/>
          <a:lstStyle/>
          <a:p>
            <a:fld id="{4E29EFC0-C518-46BF-A997-831D8E1AB308}" type="slidenum">
              <a:rPr lang="en-US" smtClean="0"/>
              <a:t>6</a:t>
            </a:fld>
            <a:endParaRPr lang="en-US"/>
          </a:p>
        </p:txBody>
      </p:sp>
    </p:spTree>
    <p:extLst>
      <p:ext uri="{BB962C8B-B14F-4D97-AF65-F5344CB8AC3E}">
        <p14:creationId xmlns:p14="http://schemas.microsoft.com/office/powerpoint/2010/main" val="1285079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a gradient of yellow and light green in west shifting to darker green and blue as move east. Higher scores indicate better ecological condition. Evidence of spatial autocorrelation in </a:t>
            </a:r>
            <a:r>
              <a:rPr lang="en-US" dirty="0" err="1"/>
              <a:t>semivariogram</a:t>
            </a:r>
            <a:r>
              <a:rPr lang="en-US" dirty="0"/>
              <a:t> and </a:t>
            </a:r>
            <a:r>
              <a:rPr lang="en-US" dirty="0" err="1"/>
              <a:t>Torgegrram</a:t>
            </a:r>
            <a:r>
              <a:rPr lang="en-US" dirty="0"/>
              <a:t>. </a:t>
            </a:r>
            <a:r>
              <a:rPr lang="en-US" dirty="0" err="1"/>
              <a:t>Semivariogram</a:t>
            </a:r>
            <a:r>
              <a:rPr lang="en-US" dirty="0"/>
              <a:t>, for Euclidean distances, and </a:t>
            </a:r>
            <a:r>
              <a:rPr lang="en-US" dirty="0" err="1"/>
              <a:t>Torgegram</a:t>
            </a:r>
            <a:r>
              <a:rPr lang="en-US" dirty="0"/>
              <a:t>, for stream network distances, are meant to diagnose if sites that are near each other resemble each other in stream condition index.</a:t>
            </a:r>
          </a:p>
        </p:txBody>
      </p:sp>
      <p:sp>
        <p:nvSpPr>
          <p:cNvPr id="4" name="Slide Number Placeholder 3"/>
          <p:cNvSpPr>
            <a:spLocks noGrp="1"/>
          </p:cNvSpPr>
          <p:nvPr>
            <p:ph type="sldNum" sz="quarter" idx="5"/>
          </p:nvPr>
        </p:nvSpPr>
        <p:spPr/>
        <p:txBody>
          <a:bodyPr/>
          <a:lstStyle/>
          <a:p>
            <a:fld id="{0D594C50-EA73-43AF-8EBC-FA94AC24BC2B}" type="slidenum">
              <a:rPr lang="en-US" smtClean="0"/>
              <a:t>7</a:t>
            </a:fld>
            <a:endParaRPr lang="en-US"/>
          </a:p>
        </p:txBody>
      </p:sp>
    </p:spTree>
    <p:extLst>
      <p:ext uri="{BB962C8B-B14F-4D97-AF65-F5344CB8AC3E}">
        <p14:creationId xmlns:p14="http://schemas.microsoft.com/office/powerpoint/2010/main" val="26038484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 of multiple maps. At those sites VDEQ collects benthic macroinvertebrates that are used to calculate these metrics for the Virginia Stream Condition Index, VSCI. This and the following 2 slides have a top and bottom maps, sequentially the bottom map will move up to the top so another comparison can be made. Here we are comparing the 199 observations used to build the spatial stream network model to the 48 independent observations from 2019-2022 to test the model predictions.</a:t>
            </a:r>
          </a:p>
        </p:txBody>
      </p:sp>
      <p:sp>
        <p:nvSpPr>
          <p:cNvPr id="4" name="Slide Number Placeholder 3"/>
          <p:cNvSpPr>
            <a:spLocks noGrp="1"/>
          </p:cNvSpPr>
          <p:nvPr>
            <p:ph type="sldNum" sz="quarter" idx="5"/>
          </p:nvPr>
        </p:nvSpPr>
        <p:spPr/>
        <p:txBody>
          <a:bodyPr/>
          <a:lstStyle/>
          <a:p>
            <a:fld id="{4E29EFC0-C518-46BF-A997-831D8E1AB308}" type="slidenum">
              <a:rPr lang="en-US" smtClean="0"/>
              <a:t>8</a:t>
            </a:fld>
            <a:endParaRPr lang="en-US"/>
          </a:p>
        </p:txBody>
      </p:sp>
    </p:spTree>
    <p:extLst>
      <p:ext uri="{BB962C8B-B14F-4D97-AF65-F5344CB8AC3E}">
        <p14:creationId xmlns:p14="http://schemas.microsoft.com/office/powerpoint/2010/main" val="3545413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“true” VSCI observations from the predicted sites are at the top, and we now compare them to the predictions from the SSN model. </a:t>
            </a:r>
          </a:p>
        </p:txBody>
      </p:sp>
      <p:sp>
        <p:nvSpPr>
          <p:cNvPr id="4" name="Slide Number Placeholder 3"/>
          <p:cNvSpPr>
            <a:spLocks noGrp="1"/>
          </p:cNvSpPr>
          <p:nvPr>
            <p:ph type="sldNum" sz="quarter" idx="5"/>
          </p:nvPr>
        </p:nvSpPr>
        <p:spPr/>
        <p:txBody>
          <a:bodyPr/>
          <a:lstStyle/>
          <a:p>
            <a:fld id="{4E29EFC0-C518-46BF-A997-831D8E1AB308}" type="slidenum">
              <a:rPr lang="en-US" smtClean="0"/>
              <a:t>9</a:t>
            </a:fld>
            <a:endParaRPr lang="en-US"/>
          </a:p>
        </p:txBody>
      </p:sp>
    </p:spTree>
    <p:extLst>
      <p:ext uri="{BB962C8B-B14F-4D97-AF65-F5344CB8AC3E}">
        <p14:creationId xmlns:p14="http://schemas.microsoft.com/office/powerpoint/2010/main" val="1505468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predictions are now the top map, and the standard error of those predictions the bottom map. The small dark colored sites are the 7 trends stations, versus the much larger standard errors from the status, or one-time only visits. We have been looking at spatial distributions, and now we turn to statistical distributions of the data.</a:t>
            </a:r>
          </a:p>
        </p:txBody>
      </p:sp>
      <p:sp>
        <p:nvSpPr>
          <p:cNvPr id="4" name="Slide Number Placeholder 3"/>
          <p:cNvSpPr>
            <a:spLocks noGrp="1"/>
          </p:cNvSpPr>
          <p:nvPr>
            <p:ph type="sldNum" sz="quarter" idx="5"/>
          </p:nvPr>
        </p:nvSpPr>
        <p:spPr/>
        <p:txBody>
          <a:bodyPr/>
          <a:lstStyle/>
          <a:p>
            <a:fld id="{4E29EFC0-C518-46BF-A997-831D8E1AB308}" type="slidenum">
              <a:rPr lang="en-US" smtClean="0"/>
              <a:t>10</a:t>
            </a:fld>
            <a:endParaRPr lang="en-US"/>
          </a:p>
        </p:txBody>
      </p:sp>
    </p:spTree>
    <p:extLst>
      <p:ext uri="{BB962C8B-B14F-4D97-AF65-F5344CB8AC3E}">
        <p14:creationId xmlns:p14="http://schemas.microsoft.com/office/powerpoint/2010/main" val="17137244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DF076-B1F9-4BFD-B1AD-FD8D080BAF57}"/>
              </a:ext>
            </a:extLst>
          </p:cNvPr>
          <p:cNvSpPr>
            <a:spLocks noGrp="1"/>
          </p:cNvSpPr>
          <p:nvPr>
            <p:ph type="ctrTitle"/>
          </p:nvPr>
        </p:nvSpPr>
        <p:spPr>
          <a:xfrm>
            <a:off x="1524000" y="1122363"/>
            <a:ext cx="9144000" cy="2387600"/>
          </a:xfrm>
        </p:spPr>
        <p:txBody>
          <a:bodyPr anchor="b">
            <a:normAutofit/>
          </a:bodyPr>
          <a:lstStyle>
            <a:lvl1pPr algn="ctr">
              <a:defRPr sz="3600">
                <a:solidFill>
                  <a:schemeClr val="tx1"/>
                </a:solidFill>
                <a:effectLst>
                  <a:outerShdw blurRad="38100" dist="38100" dir="2700000" algn="tl">
                    <a:srgbClr val="000000">
                      <a:alpha val="43137"/>
                    </a:srgbClr>
                  </a:outerShdw>
                </a:effectLs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84680F1-9034-4852-83F7-5871637609B9}"/>
              </a:ext>
            </a:extLst>
          </p:cNvPr>
          <p:cNvSpPr>
            <a:spLocks noGrp="1"/>
          </p:cNvSpPr>
          <p:nvPr>
            <p:ph type="subTitle" idx="1"/>
          </p:nvPr>
        </p:nvSpPr>
        <p:spPr>
          <a:xfrm>
            <a:off x="1524000" y="3602038"/>
            <a:ext cx="9144000" cy="1655762"/>
          </a:xfrm>
        </p:spPr>
        <p:txBody>
          <a:bodyPr>
            <a:normAutofit/>
          </a:bodyPr>
          <a:lstStyle>
            <a:lvl1pPr marL="0" indent="0" algn="ctr">
              <a:buNone/>
              <a:defRPr sz="280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292EE7D-4811-4DD1-A936-29CFD58D43CA}"/>
              </a:ext>
            </a:extLst>
          </p:cNvPr>
          <p:cNvSpPr>
            <a:spLocks noGrp="1"/>
          </p:cNvSpPr>
          <p:nvPr>
            <p:ph type="dt" sz="half" idx="10"/>
          </p:nvPr>
        </p:nvSpPr>
        <p:spPr>
          <a:xfrm>
            <a:off x="4724400" y="5349875"/>
            <a:ext cx="2743200" cy="365125"/>
          </a:xfrm>
          <a:prstGeom prst="rect">
            <a:avLst/>
          </a:prstGeom>
        </p:spPr>
        <p:txBody>
          <a:bodyPr/>
          <a:lstStyle>
            <a:lvl1pPr algn="ctr">
              <a:defRPr sz="2000">
                <a:solidFill>
                  <a:schemeClr val="tx1"/>
                </a:solidFill>
                <a:latin typeface="Arial" panose="020B0604020202020204" pitchFamily="34" charset="0"/>
                <a:cs typeface="Arial" panose="020B0604020202020204" pitchFamily="34" charset="0"/>
              </a:defRPr>
            </a:lvl1pPr>
          </a:lstStyle>
          <a:p>
            <a:fld id="{C2529007-25D2-49FA-93A1-D5A61B3B5BDE}" type="datetime1">
              <a:rPr lang="en-US" smtClean="0"/>
              <a:t>3/6/2025</a:t>
            </a:fld>
            <a:endParaRPr lang="en-US" dirty="0"/>
          </a:p>
        </p:txBody>
      </p:sp>
      <p:sp>
        <p:nvSpPr>
          <p:cNvPr id="7" name="Rectangle 6">
            <a:extLst>
              <a:ext uri="{FF2B5EF4-FFF2-40B4-BE49-F238E27FC236}">
                <a16:creationId xmlns:a16="http://schemas.microsoft.com/office/drawing/2014/main" id="{F6C0DF4B-A534-456E-B418-DFB99669B0BD}"/>
              </a:ext>
            </a:extLst>
          </p:cNvPr>
          <p:cNvSpPr/>
          <p:nvPr userDrawn="1"/>
        </p:nvSpPr>
        <p:spPr bwMode="auto">
          <a:xfrm>
            <a:off x="0" y="0"/>
            <a:ext cx="12192000" cy="1042438"/>
          </a:xfrm>
          <a:prstGeom prst="rect">
            <a:avLst/>
          </a:prstGeom>
          <a:solidFill>
            <a:srgbClr val="40404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sp>
        <p:nvSpPr>
          <p:cNvPr id="8" name="Rectangle 7">
            <a:extLst>
              <a:ext uri="{FF2B5EF4-FFF2-40B4-BE49-F238E27FC236}">
                <a16:creationId xmlns:a16="http://schemas.microsoft.com/office/drawing/2014/main" id="{16C6699C-F808-48A9-9F02-A159E2AE7A22}"/>
              </a:ext>
            </a:extLst>
          </p:cNvPr>
          <p:cNvSpPr/>
          <p:nvPr userDrawn="1"/>
        </p:nvSpPr>
        <p:spPr bwMode="auto">
          <a:xfrm>
            <a:off x="0" y="97123"/>
            <a:ext cx="12192000" cy="848192"/>
          </a:xfrm>
          <a:prstGeom prst="rect">
            <a:avLst/>
          </a:prstGeom>
          <a:solidFill>
            <a:srgbClr val="606060"/>
          </a:solidFill>
          <a:ln w="1905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cxnSp>
        <p:nvCxnSpPr>
          <p:cNvPr id="9" name="Straight Connector 8">
            <a:extLst>
              <a:ext uri="{FF2B5EF4-FFF2-40B4-BE49-F238E27FC236}">
                <a16:creationId xmlns:a16="http://schemas.microsoft.com/office/drawing/2014/main" id="{B1463AF9-81A5-4939-A807-9D6D3FB2C011}"/>
              </a:ext>
            </a:extLst>
          </p:cNvPr>
          <p:cNvCxnSpPr/>
          <p:nvPr userDrawn="1"/>
        </p:nvCxnSpPr>
        <p:spPr bwMode="auto">
          <a:xfrm>
            <a:off x="0" y="97123"/>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cxnSp>
        <p:nvCxnSpPr>
          <p:cNvPr id="10" name="Straight Connector 9">
            <a:extLst>
              <a:ext uri="{FF2B5EF4-FFF2-40B4-BE49-F238E27FC236}">
                <a16:creationId xmlns:a16="http://schemas.microsoft.com/office/drawing/2014/main" id="{CC5E3D1A-A3CA-4180-A855-13B91C54EAC5}"/>
              </a:ext>
            </a:extLst>
          </p:cNvPr>
          <p:cNvCxnSpPr/>
          <p:nvPr userDrawn="1"/>
        </p:nvCxnSpPr>
        <p:spPr bwMode="auto">
          <a:xfrm>
            <a:off x="0" y="945315"/>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pic>
        <p:nvPicPr>
          <p:cNvPr id="11" name="Picture 10" descr="Logo&#10;&#10;Description automatically generated">
            <a:extLst>
              <a:ext uri="{FF2B5EF4-FFF2-40B4-BE49-F238E27FC236}">
                <a16:creationId xmlns:a16="http://schemas.microsoft.com/office/drawing/2014/main" id="{2CB24719-6AFD-4D05-88B1-D1FF60A505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2564" y="189921"/>
            <a:ext cx="1656493" cy="662597"/>
          </a:xfrm>
          <a:prstGeom prst="rect">
            <a:avLst/>
          </a:prstGeom>
        </p:spPr>
      </p:pic>
      <p:sp>
        <p:nvSpPr>
          <p:cNvPr id="12" name="Rectangle 11">
            <a:extLst>
              <a:ext uri="{FF2B5EF4-FFF2-40B4-BE49-F238E27FC236}">
                <a16:creationId xmlns:a16="http://schemas.microsoft.com/office/drawing/2014/main" id="{4828EC29-7DD7-43FB-810A-55754AFBC69F}"/>
              </a:ext>
            </a:extLst>
          </p:cNvPr>
          <p:cNvSpPr/>
          <p:nvPr userDrawn="1"/>
        </p:nvSpPr>
        <p:spPr bwMode="auto">
          <a:xfrm>
            <a:off x="0" y="6482316"/>
            <a:ext cx="12192000" cy="375684"/>
          </a:xfrm>
          <a:prstGeom prst="rect">
            <a:avLst/>
          </a:prstGeom>
          <a:solidFill>
            <a:srgbClr val="40404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sp>
        <p:nvSpPr>
          <p:cNvPr id="13" name="Rectangle 12">
            <a:extLst>
              <a:ext uri="{FF2B5EF4-FFF2-40B4-BE49-F238E27FC236}">
                <a16:creationId xmlns:a16="http://schemas.microsoft.com/office/drawing/2014/main" id="{87913F64-4FB6-4360-8694-A92813599BF6}"/>
              </a:ext>
            </a:extLst>
          </p:cNvPr>
          <p:cNvSpPr/>
          <p:nvPr userDrawn="1"/>
        </p:nvSpPr>
        <p:spPr bwMode="auto">
          <a:xfrm>
            <a:off x="0" y="6538373"/>
            <a:ext cx="12192000" cy="264384"/>
          </a:xfrm>
          <a:prstGeom prst="rect">
            <a:avLst/>
          </a:prstGeom>
          <a:solidFill>
            <a:srgbClr val="606060"/>
          </a:solidFill>
          <a:ln w="1905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cxnSp>
        <p:nvCxnSpPr>
          <p:cNvPr id="15" name="Straight Connector 14">
            <a:extLst>
              <a:ext uri="{FF2B5EF4-FFF2-40B4-BE49-F238E27FC236}">
                <a16:creationId xmlns:a16="http://schemas.microsoft.com/office/drawing/2014/main" id="{5CE248DA-D224-4896-B8F9-4311734D8E05}"/>
              </a:ext>
            </a:extLst>
          </p:cNvPr>
          <p:cNvCxnSpPr/>
          <p:nvPr userDrawn="1"/>
        </p:nvCxnSpPr>
        <p:spPr bwMode="auto">
          <a:xfrm>
            <a:off x="0" y="6540410"/>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cxnSp>
        <p:nvCxnSpPr>
          <p:cNvPr id="16" name="Straight Connector 15">
            <a:extLst>
              <a:ext uri="{FF2B5EF4-FFF2-40B4-BE49-F238E27FC236}">
                <a16:creationId xmlns:a16="http://schemas.microsoft.com/office/drawing/2014/main" id="{8C852AF5-D6A7-4C1F-915E-12693F94B922}"/>
              </a:ext>
            </a:extLst>
          </p:cNvPr>
          <p:cNvCxnSpPr/>
          <p:nvPr userDrawn="1"/>
        </p:nvCxnSpPr>
        <p:spPr bwMode="auto">
          <a:xfrm>
            <a:off x="0" y="6796970"/>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sp>
        <p:nvSpPr>
          <p:cNvPr id="17" name="Rectangle 6">
            <a:extLst>
              <a:ext uri="{FF2B5EF4-FFF2-40B4-BE49-F238E27FC236}">
                <a16:creationId xmlns:a16="http://schemas.microsoft.com/office/drawing/2014/main" id="{F811180D-BA36-43F8-8ACC-FC1774A04F1D}"/>
              </a:ext>
            </a:extLst>
          </p:cNvPr>
          <p:cNvSpPr txBox="1">
            <a:spLocks noChangeArrowheads="1"/>
          </p:cNvSpPr>
          <p:nvPr userDrawn="1"/>
        </p:nvSpPr>
        <p:spPr bwMode="auto">
          <a:xfrm>
            <a:off x="3556000" y="6434200"/>
            <a:ext cx="5080000" cy="457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D9D9D9"/>
                </a:solidFill>
                <a:effectLst/>
                <a:uLnTx/>
                <a:uFillTx/>
                <a:latin typeface="+mn-lt"/>
                <a:ea typeface="+mn-ea"/>
                <a:cs typeface="+mn-cs"/>
              </a:rPr>
              <a:t>Office of Research and Development</a:t>
            </a:r>
          </a:p>
        </p:txBody>
      </p:sp>
    </p:spTree>
    <p:extLst>
      <p:ext uri="{BB962C8B-B14F-4D97-AF65-F5344CB8AC3E}">
        <p14:creationId xmlns:p14="http://schemas.microsoft.com/office/powerpoint/2010/main" val="3276775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76F5C-892F-4008-8B62-BC66521F46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AFAE97-F19A-4AE5-9C09-E4C562461D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0C2715E-AC7F-4BD8-897B-B81E2C9A00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666040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BAE45-0E20-4F5F-A24D-F074531D49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458A93-AF5C-4BD9-B1D3-E3C7E16CA82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816656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EAB168-6883-4D7E-BF0E-300E8FCE6B4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989D980-F313-4C9B-85DD-DF53FE87E4C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00337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DF076-B1F9-4BFD-B1AD-FD8D080BAF57}"/>
              </a:ext>
            </a:extLst>
          </p:cNvPr>
          <p:cNvSpPr>
            <a:spLocks noGrp="1"/>
          </p:cNvSpPr>
          <p:nvPr>
            <p:ph type="ctrTitle"/>
          </p:nvPr>
        </p:nvSpPr>
        <p:spPr>
          <a:xfrm>
            <a:off x="2095500" y="1122363"/>
            <a:ext cx="9144000" cy="838412"/>
          </a:xfrm>
        </p:spPr>
        <p:txBody>
          <a:bodyPr anchor="b">
            <a:normAutofit/>
          </a:bodyPr>
          <a:lstStyle>
            <a:lvl1pPr algn="l">
              <a:defRPr sz="3600">
                <a:solidFill>
                  <a:schemeClr val="tx1"/>
                </a:solidFill>
                <a:effectLst>
                  <a:outerShdw blurRad="38100" dist="38100" dir="2700000" algn="tl">
                    <a:srgbClr val="000000">
                      <a:alpha val="43137"/>
                    </a:srgbClr>
                  </a:outerShdw>
                </a:effectLs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84680F1-9034-4852-83F7-5871637609B9}"/>
              </a:ext>
            </a:extLst>
          </p:cNvPr>
          <p:cNvSpPr>
            <a:spLocks noGrp="1"/>
          </p:cNvSpPr>
          <p:nvPr>
            <p:ph type="subTitle" idx="1"/>
          </p:nvPr>
        </p:nvSpPr>
        <p:spPr>
          <a:xfrm>
            <a:off x="2095500" y="1960775"/>
            <a:ext cx="9144000" cy="719200"/>
          </a:xfrm>
        </p:spPr>
        <p:txBody>
          <a:bodyPr>
            <a:normAutofit/>
          </a:bodyPr>
          <a:lstStyle>
            <a:lvl1pPr marL="0" indent="0" algn="l">
              <a:buNone/>
              <a:defRPr sz="280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292EE7D-4811-4DD1-A936-29CFD58D43CA}"/>
              </a:ext>
            </a:extLst>
          </p:cNvPr>
          <p:cNvSpPr>
            <a:spLocks noGrp="1"/>
          </p:cNvSpPr>
          <p:nvPr>
            <p:ph type="dt" sz="half" idx="10"/>
          </p:nvPr>
        </p:nvSpPr>
        <p:spPr>
          <a:xfrm>
            <a:off x="2095500" y="5927271"/>
            <a:ext cx="2743200" cy="365125"/>
          </a:xfrm>
          <a:prstGeom prst="rect">
            <a:avLst/>
          </a:prstGeom>
        </p:spPr>
        <p:txBody>
          <a:bodyPr/>
          <a:lstStyle>
            <a:lvl1pPr algn="l">
              <a:defRPr sz="2000">
                <a:solidFill>
                  <a:schemeClr val="tx1"/>
                </a:solidFill>
                <a:latin typeface="Arial" panose="020B0604020202020204" pitchFamily="34" charset="0"/>
                <a:cs typeface="Arial" panose="020B0604020202020204" pitchFamily="34" charset="0"/>
              </a:defRPr>
            </a:lvl1pPr>
          </a:lstStyle>
          <a:p>
            <a:fld id="{D7E0EE9A-9B93-4C98-9D32-B64AD4A8FC62}" type="datetime1">
              <a:rPr lang="en-US" smtClean="0"/>
              <a:t>3/6/2025</a:t>
            </a:fld>
            <a:endParaRPr lang="en-US" dirty="0"/>
          </a:p>
        </p:txBody>
      </p:sp>
      <p:sp>
        <p:nvSpPr>
          <p:cNvPr id="7" name="Rectangle 6">
            <a:extLst>
              <a:ext uri="{FF2B5EF4-FFF2-40B4-BE49-F238E27FC236}">
                <a16:creationId xmlns:a16="http://schemas.microsoft.com/office/drawing/2014/main" id="{F6C0DF4B-A534-456E-B418-DFB99669B0BD}"/>
              </a:ext>
            </a:extLst>
          </p:cNvPr>
          <p:cNvSpPr/>
          <p:nvPr userDrawn="1"/>
        </p:nvSpPr>
        <p:spPr bwMode="auto">
          <a:xfrm>
            <a:off x="0" y="0"/>
            <a:ext cx="12192000" cy="1042438"/>
          </a:xfrm>
          <a:prstGeom prst="rect">
            <a:avLst/>
          </a:prstGeom>
          <a:solidFill>
            <a:srgbClr val="40404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sp>
        <p:nvSpPr>
          <p:cNvPr id="8" name="Rectangle 7">
            <a:extLst>
              <a:ext uri="{FF2B5EF4-FFF2-40B4-BE49-F238E27FC236}">
                <a16:creationId xmlns:a16="http://schemas.microsoft.com/office/drawing/2014/main" id="{16C6699C-F808-48A9-9F02-A159E2AE7A22}"/>
              </a:ext>
            </a:extLst>
          </p:cNvPr>
          <p:cNvSpPr/>
          <p:nvPr userDrawn="1"/>
        </p:nvSpPr>
        <p:spPr bwMode="auto">
          <a:xfrm>
            <a:off x="0" y="97123"/>
            <a:ext cx="12192000" cy="848192"/>
          </a:xfrm>
          <a:prstGeom prst="rect">
            <a:avLst/>
          </a:prstGeom>
          <a:solidFill>
            <a:srgbClr val="606060"/>
          </a:solidFill>
          <a:ln w="1905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cxnSp>
        <p:nvCxnSpPr>
          <p:cNvPr id="9" name="Straight Connector 8">
            <a:extLst>
              <a:ext uri="{FF2B5EF4-FFF2-40B4-BE49-F238E27FC236}">
                <a16:creationId xmlns:a16="http://schemas.microsoft.com/office/drawing/2014/main" id="{B1463AF9-81A5-4939-A807-9D6D3FB2C011}"/>
              </a:ext>
            </a:extLst>
          </p:cNvPr>
          <p:cNvCxnSpPr/>
          <p:nvPr userDrawn="1"/>
        </p:nvCxnSpPr>
        <p:spPr bwMode="auto">
          <a:xfrm>
            <a:off x="0" y="97123"/>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cxnSp>
        <p:nvCxnSpPr>
          <p:cNvPr id="10" name="Straight Connector 9">
            <a:extLst>
              <a:ext uri="{FF2B5EF4-FFF2-40B4-BE49-F238E27FC236}">
                <a16:creationId xmlns:a16="http://schemas.microsoft.com/office/drawing/2014/main" id="{CC5E3D1A-A3CA-4180-A855-13B91C54EAC5}"/>
              </a:ext>
            </a:extLst>
          </p:cNvPr>
          <p:cNvCxnSpPr/>
          <p:nvPr userDrawn="1"/>
        </p:nvCxnSpPr>
        <p:spPr bwMode="auto">
          <a:xfrm>
            <a:off x="0" y="945315"/>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pic>
        <p:nvPicPr>
          <p:cNvPr id="11" name="Picture 10" descr="Logo&#10;&#10;Description automatically generated">
            <a:extLst>
              <a:ext uri="{FF2B5EF4-FFF2-40B4-BE49-F238E27FC236}">
                <a16:creationId xmlns:a16="http://schemas.microsoft.com/office/drawing/2014/main" id="{2CB24719-6AFD-4D05-88B1-D1FF60A505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2564" y="189921"/>
            <a:ext cx="1656493" cy="662597"/>
          </a:xfrm>
          <a:prstGeom prst="rect">
            <a:avLst/>
          </a:prstGeom>
        </p:spPr>
      </p:pic>
      <p:sp>
        <p:nvSpPr>
          <p:cNvPr id="12" name="Rectangle 11">
            <a:extLst>
              <a:ext uri="{FF2B5EF4-FFF2-40B4-BE49-F238E27FC236}">
                <a16:creationId xmlns:a16="http://schemas.microsoft.com/office/drawing/2014/main" id="{4828EC29-7DD7-43FB-810A-55754AFBC69F}"/>
              </a:ext>
            </a:extLst>
          </p:cNvPr>
          <p:cNvSpPr/>
          <p:nvPr userDrawn="1"/>
        </p:nvSpPr>
        <p:spPr bwMode="auto">
          <a:xfrm>
            <a:off x="0" y="6482316"/>
            <a:ext cx="12192000" cy="375684"/>
          </a:xfrm>
          <a:prstGeom prst="rect">
            <a:avLst/>
          </a:prstGeom>
          <a:solidFill>
            <a:srgbClr val="40404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sp>
        <p:nvSpPr>
          <p:cNvPr id="13" name="Rectangle 12">
            <a:extLst>
              <a:ext uri="{FF2B5EF4-FFF2-40B4-BE49-F238E27FC236}">
                <a16:creationId xmlns:a16="http://schemas.microsoft.com/office/drawing/2014/main" id="{87913F64-4FB6-4360-8694-A92813599BF6}"/>
              </a:ext>
            </a:extLst>
          </p:cNvPr>
          <p:cNvSpPr/>
          <p:nvPr userDrawn="1"/>
        </p:nvSpPr>
        <p:spPr bwMode="auto">
          <a:xfrm>
            <a:off x="0" y="6538373"/>
            <a:ext cx="12192000" cy="264384"/>
          </a:xfrm>
          <a:prstGeom prst="rect">
            <a:avLst/>
          </a:prstGeom>
          <a:solidFill>
            <a:srgbClr val="606060"/>
          </a:solidFill>
          <a:ln w="1905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cxnSp>
        <p:nvCxnSpPr>
          <p:cNvPr id="15" name="Straight Connector 14">
            <a:extLst>
              <a:ext uri="{FF2B5EF4-FFF2-40B4-BE49-F238E27FC236}">
                <a16:creationId xmlns:a16="http://schemas.microsoft.com/office/drawing/2014/main" id="{5CE248DA-D224-4896-B8F9-4311734D8E05}"/>
              </a:ext>
            </a:extLst>
          </p:cNvPr>
          <p:cNvCxnSpPr/>
          <p:nvPr userDrawn="1"/>
        </p:nvCxnSpPr>
        <p:spPr bwMode="auto">
          <a:xfrm>
            <a:off x="0" y="6540410"/>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cxnSp>
        <p:nvCxnSpPr>
          <p:cNvPr id="16" name="Straight Connector 15">
            <a:extLst>
              <a:ext uri="{FF2B5EF4-FFF2-40B4-BE49-F238E27FC236}">
                <a16:creationId xmlns:a16="http://schemas.microsoft.com/office/drawing/2014/main" id="{8C852AF5-D6A7-4C1F-915E-12693F94B922}"/>
              </a:ext>
            </a:extLst>
          </p:cNvPr>
          <p:cNvCxnSpPr/>
          <p:nvPr userDrawn="1"/>
        </p:nvCxnSpPr>
        <p:spPr bwMode="auto">
          <a:xfrm>
            <a:off x="0" y="6796970"/>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sp>
        <p:nvSpPr>
          <p:cNvPr id="17" name="Rectangle 6">
            <a:extLst>
              <a:ext uri="{FF2B5EF4-FFF2-40B4-BE49-F238E27FC236}">
                <a16:creationId xmlns:a16="http://schemas.microsoft.com/office/drawing/2014/main" id="{F811180D-BA36-43F8-8ACC-FC1774A04F1D}"/>
              </a:ext>
            </a:extLst>
          </p:cNvPr>
          <p:cNvSpPr txBox="1">
            <a:spLocks noChangeArrowheads="1"/>
          </p:cNvSpPr>
          <p:nvPr userDrawn="1"/>
        </p:nvSpPr>
        <p:spPr bwMode="auto">
          <a:xfrm>
            <a:off x="3556000" y="6434200"/>
            <a:ext cx="5080000" cy="457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D9D9D9"/>
                </a:solidFill>
                <a:effectLst/>
                <a:uLnTx/>
                <a:uFillTx/>
                <a:latin typeface="+mn-lt"/>
                <a:ea typeface="+mn-ea"/>
                <a:cs typeface="+mn-cs"/>
              </a:rPr>
              <a:t>Office of Research and Development</a:t>
            </a:r>
          </a:p>
        </p:txBody>
      </p:sp>
    </p:spTree>
    <p:extLst>
      <p:ext uri="{BB962C8B-B14F-4D97-AF65-F5344CB8AC3E}">
        <p14:creationId xmlns:p14="http://schemas.microsoft.com/office/powerpoint/2010/main" val="4048119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065C0-4EA7-4ADF-87A5-58FB5B76B7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8E737E-1488-4B1E-9D05-17B813B628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78216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EDA7B-81F8-48C1-B5DA-D7A4372A2B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983EED4-617D-4DB3-BF40-A7F17FB011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79511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D24ED-ACE2-4C9C-9782-7F9376B2F0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E54483-ACDA-442B-8521-FC3950913E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1C05F65-AEE1-4A69-AFA0-973C20DFC1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0705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409DB-581F-467C-AE74-7DA965EE276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C49B89-EE67-4331-AC75-8E33E3FA14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52A6B7-B305-434D-8137-CFE791A33A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B59F4-0C6F-4317-ACC0-F4F855184A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51AA60D-577B-45BD-85E9-ECD280E392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890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9EAB5-E62C-4760-A688-2C698F34E69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42406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2683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E4EFA-1EEC-4AC0-8BDD-B2195F266C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9559BEE-4908-4AE0-A789-258E797A89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29CE94-3318-432A-A9CD-66F7A85A82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177820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57B5AF-3063-4738-A803-51A1A6ABBDC0}"/>
              </a:ext>
            </a:extLst>
          </p:cNvPr>
          <p:cNvSpPr>
            <a:spLocks noGrp="1"/>
          </p:cNvSpPr>
          <p:nvPr>
            <p:ph type="title"/>
          </p:nvPr>
        </p:nvSpPr>
        <p:spPr>
          <a:xfrm>
            <a:off x="838200" y="166261"/>
            <a:ext cx="10515600" cy="78716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5750A7-885D-46A3-AA35-08BDE0BC2F1E}"/>
              </a:ext>
            </a:extLst>
          </p:cNvPr>
          <p:cNvSpPr>
            <a:spLocks noGrp="1"/>
          </p:cNvSpPr>
          <p:nvPr>
            <p:ph type="body" idx="1"/>
          </p:nvPr>
        </p:nvSpPr>
        <p:spPr>
          <a:xfrm>
            <a:off x="838200" y="1449657"/>
            <a:ext cx="10515600" cy="48090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42668C62-D7B6-4986-BB89-B80D5DE2CF0B}"/>
              </a:ext>
            </a:extLst>
          </p:cNvPr>
          <p:cNvSpPr/>
          <p:nvPr userDrawn="1"/>
        </p:nvSpPr>
        <p:spPr bwMode="auto">
          <a:xfrm>
            <a:off x="0" y="6489750"/>
            <a:ext cx="12192000" cy="375684"/>
          </a:xfrm>
          <a:prstGeom prst="rect">
            <a:avLst/>
          </a:prstGeom>
          <a:solidFill>
            <a:srgbClr val="40404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sp>
        <p:nvSpPr>
          <p:cNvPr id="8" name="Rectangle 7">
            <a:extLst>
              <a:ext uri="{FF2B5EF4-FFF2-40B4-BE49-F238E27FC236}">
                <a16:creationId xmlns:a16="http://schemas.microsoft.com/office/drawing/2014/main" id="{E774B69E-A574-456F-ACBA-E7953BAD066E}"/>
              </a:ext>
            </a:extLst>
          </p:cNvPr>
          <p:cNvSpPr/>
          <p:nvPr userDrawn="1"/>
        </p:nvSpPr>
        <p:spPr bwMode="auto">
          <a:xfrm>
            <a:off x="0" y="6538042"/>
            <a:ext cx="12192000" cy="264384"/>
          </a:xfrm>
          <a:prstGeom prst="rect">
            <a:avLst/>
          </a:prstGeom>
          <a:solidFill>
            <a:srgbClr val="606060"/>
          </a:solidFill>
          <a:ln w="1905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0" lvl="0" indent="0" eaLnBrk="0" fontAlgn="base" hangingPunct="0">
              <a:lnSpc>
                <a:spcPct val="100000"/>
              </a:lnSpc>
              <a:spcBef>
                <a:spcPct val="0"/>
              </a:spcBef>
              <a:spcAft>
                <a:spcPct val="0"/>
              </a:spcAft>
              <a:buClrTx/>
              <a:buSzTx/>
              <a:buFontTx/>
              <a:buNone/>
              <a:tabLst/>
            </a:pPr>
            <a:endParaRPr kumimoji="0" lang="en-US" sz="2400" b="0" i="0" u="none" strike="noStrike" cap="none" normalizeH="0" baseline="0">
              <a:ln>
                <a:noFill/>
              </a:ln>
              <a:effectLst/>
              <a:latin typeface="Arial" charset="0"/>
              <a:ea typeface="ＭＳ Ｐゴシック" pitchFamily="84" charset="-128"/>
            </a:endParaRPr>
          </a:p>
        </p:txBody>
      </p:sp>
      <p:sp>
        <p:nvSpPr>
          <p:cNvPr id="9" name="Slide Number Placeholder 7">
            <a:extLst>
              <a:ext uri="{FF2B5EF4-FFF2-40B4-BE49-F238E27FC236}">
                <a16:creationId xmlns:a16="http://schemas.microsoft.com/office/drawing/2014/main" id="{1C1375B3-D237-47AB-AE03-B356E296368A}"/>
              </a:ext>
            </a:extLst>
          </p:cNvPr>
          <p:cNvSpPr>
            <a:spLocks noGrp="1" noChangeArrowheads="1"/>
          </p:cNvSpPr>
          <p:nvPr>
            <p:ph type="sldNum" sz="quarter" idx="4"/>
          </p:nvPr>
        </p:nvSpPr>
        <p:spPr>
          <a:xfrm>
            <a:off x="9441271" y="6530954"/>
            <a:ext cx="2540000" cy="278561"/>
          </a:xfrm>
          <a:prstGeom prst="rect">
            <a:avLst/>
          </a:prstGeom>
        </p:spPr>
        <p:txBody>
          <a:bodyPr anchor="ctr"/>
          <a:lstStyle>
            <a:lvl1pPr algn="r">
              <a:defRPr sz="1400" smtClean="0">
                <a:solidFill>
                  <a:schemeClr val="bg1">
                    <a:lumMod val="85000"/>
                  </a:schemeClr>
                </a:solidFill>
              </a:defRPr>
            </a:lvl1pPr>
          </a:lstStyle>
          <a:p>
            <a:fld id="{12C80C7B-1DE2-4FD7-9AB9-740667D82627}" type="slidenum">
              <a:rPr lang="en-US" smtClean="0"/>
              <a:pPr/>
              <a:t>‹#›</a:t>
            </a:fld>
            <a:endParaRPr lang="en-US"/>
          </a:p>
        </p:txBody>
      </p:sp>
      <p:cxnSp>
        <p:nvCxnSpPr>
          <p:cNvPr id="10" name="Straight Connector 9">
            <a:extLst>
              <a:ext uri="{FF2B5EF4-FFF2-40B4-BE49-F238E27FC236}">
                <a16:creationId xmlns:a16="http://schemas.microsoft.com/office/drawing/2014/main" id="{FC2E86C7-F82D-43A6-8A6C-F0051745B18A}"/>
              </a:ext>
            </a:extLst>
          </p:cNvPr>
          <p:cNvCxnSpPr/>
          <p:nvPr userDrawn="1"/>
        </p:nvCxnSpPr>
        <p:spPr bwMode="auto">
          <a:xfrm>
            <a:off x="0" y="6542402"/>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cxnSp>
        <p:nvCxnSpPr>
          <p:cNvPr id="11" name="Straight Connector 10">
            <a:extLst>
              <a:ext uri="{FF2B5EF4-FFF2-40B4-BE49-F238E27FC236}">
                <a16:creationId xmlns:a16="http://schemas.microsoft.com/office/drawing/2014/main" id="{64FAD5F9-0A2D-4C7A-96D1-4138EB618753}"/>
              </a:ext>
            </a:extLst>
          </p:cNvPr>
          <p:cNvCxnSpPr/>
          <p:nvPr userDrawn="1"/>
        </p:nvCxnSpPr>
        <p:spPr bwMode="auto">
          <a:xfrm>
            <a:off x="0" y="6804404"/>
            <a:ext cx="12192000" cy="0"/>
          </a:xfrm>
          <a:prstGeom prst="line">
            <a:avLst/>
          </a:prstGeom>
          <a:solidFill>
            <a:schemeClr val="accent1"/>
          </a:solidFill>
          <a:ln w="9525" cap="flat" cmpd="sng" algn="ctr">
            <a:solidFill>
              <a:schemeClr val="bg1">
                <a:lumMod val="85000"/>
              </a:schemeClr>
            </a:solidFill>
            <a:prstDash val="solid"/>
            <a:round/>
            <a:headEnd type="none" w="med" len="med"/>
            <a:tailEnd type="none" w="med" len="med"/>
          </a:ln>
          <a:effectLst/>
        </p:spPr>
      </p:cxnSp>
      <p:pic>
        <p:nvPicPr>
          <p:cNvPr id="12" name="Picture 11" descr="Logo&#10;&#10;Description automatically generated">
            <a:extLst>
              <a:ext uri="{FF2B5EF4-FFF2-40B4-BE49-F238E27FC236}">
                <a16:creationId xmlns:a16="http://schemas.microsoft.com/office/drawing/2014/main" id="{3DAC148A-ADEC-4322-9F3A-645E54A5593F}"/>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10729" y="6531860"/>
            <a:ext cx="691871" cy="276748"/>
          </a:xfrm>
          <a:prstGeom prst="rect">
            <a:avLst/>
          </a:prstGeom>
        </p:spPr>
      </p:pic>
      <p:sp>
        <p:nvSpPr>
          <p:cNvPr id="13" name="Rectangle 6">
            <a:extLst>
              <a:ext uri="{FF2B5EF4-FFF2-40B4-BE49-F238E27FC236}">
                <a16:creationId xmlns:a16="http://schemas.microsoft.com/office/drawing/2014/main" id="{B4694A03-8943-44B9-8756-92300BE1277D}"/>
              </a:ext>
            </a:extLst>
          </p:cNvPr>
          <p:cNvSpPr txBox="1">
            <a:spLocks noChangeArrowheads="1"/>
          </p:cNvSpPr>
          <p:nvPr userDrawn="1"/>
        </p:nvSpPr>
        <p:spPr bwMode="auto">
          <a:xfrm>
            <a:off x="3556000" y="6441634"/>
            <a:ext cx="5080000" cy="457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D9D9D9"/>
                </a:solidFill>
                <a:effectLst/>
                <a:uLnTx/>
                <a:uFillTx/>
                <a:latin typeface="+mn-lt"/>
                <a:ea typeface="+mn-ea"/>
                <a:cs typeface="+mn-cs"/>
              </a:rPr>
              <a:t>Office of Research and Development</a:t>
            </a:r>
          </a:p>
        </p:txBody>
      </p:sp>
    </p:spTree>
    <p:extLst>
      <p:ext uri="{BB962C8B-B14F-4D97-AF65-F5344CB8AC3E}">
        <p14:creationId xmlns:p14="http://schemas.microsoft.com/office/powerpoint/2010/main" val="3259875125"/>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dt="0"/>
  <p:txStyles>
    <p:titleStyle>
      <a:lvl1pPr algn="ctr" defTabSz="914400" rtl="0" eaLnBrk="1" latinLnBrk="0" hangingPunct="1">
        <a:lnSpc>
          <a:spcPct val="90000"/>
        </a:lnSpc>
        <a:spcBef>
          <a:spcPct val="0"/>
        </a:spcBef>
        <a:buNone/>
        <a:defRPr sz="3600" b="1" kern="1200">
          <a:solidFill>
            <a:schemeClr val="tx1"/>
          </a:solidFill>
          <a:effectLst>
            <a:outerShdw blurRad="38100" dist="38100" dir="2700000" algn="tl">
              <a:srgbClr val="000000">
                <a:alpha val="43137"/>
              </a:srgbClr>
            </a:outerShdw>
          </a:effectLst>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912" userDrawn="1">
          <p15:clr>
            <a:srgbClr val="F26B43"/>
          </p15:clr>
        </p15:guide>
        <p15:guide id="2" pos="132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9.jpeg"/><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USEPA/vdeq-stream-condition-predictions"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www.deq.virginia.gov/our-programs/water/water-quality/monitoring/probabilistic-monitoring"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hyperlink" Target="https://cran.r-project.org/package=SSN2" TargetMode="External"/><Relationship Id="rId4" Type="http://schemas.openxmlformats.org/officeDocument/2006/relationships/hyperlink" Target="https://usepa.github.io/StreamCatTool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9.jpe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9.jpeg"/><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5F8AC-5EDE-4FC6-8963-30313D928127}"/>
              </a:ext>
            </a:extLst>
          </p:cNvPr>
          <p:cNvSpPr>
            <a:spLocks noGrp="1"/>
          </p:cNvSpPr>
          <p:nvPr>
            <p:ph type="ctrTitle"/>
          </p:nvPr>
        </p:nvSpPr>
        <p:spPr/>
        <p:txBody>
          <a:bodyPr>
            <a:normAutofit/>
          </a:bodyPr>
          <a:lstStyle/>
          <a:p>
            <a:r>
              <a:rPr lang="en-US" dirty="0"/>
              <a:t>Testing Predictions of Stream Condition Index from a Spatial Stream Network Model Using Spatially Balanced Probabilistic Survey Data</a:t>
            </a:r>
          </a:p>
        </p:txBody>
      </p:sp>
      <p:sp>
        <p:nvSpPr>
          <p:cNvPr id="3" name="Subtitle 2">
            <a:extLst>
              <a:ext uri="{FF2B5EF4-FFF2-40B4-BE49-F238E27FC236}">
                <a16:creationId xmlns:a16="http://schemas.microsoft.com/office/drawing/2014/main" id="{87B679AA-E67B-4C7E-A4ED-2EF691880007}"/>
              </a:ext>
            </a:extLst>
          </p:cNvPr>
          <p:cNvSpPr>
            <a:spLocks noGrp="1"/>
          </p:cNvSpPr>
          <p:nvPr>
            <p:ph type="subTitle" idx="1"/>
          </p:nvPr>
        </p:nvSpPr>
        <p:spPr>
          <a:xfrm>
            <a:off x="1524000" y="4348487"/>
            <a:ext cx="9144000" cy="1655762"/>
          </a:xfrm>
        </p:spPr>
        <p:txBody>
          <a:bodyPr>
            <a:normAutofit/>
          </a:bodyPr>
          <a:lstStyle/>
          <a:p>
            <a:pPr algn="l"/>
            <a:r>
              <a:rPr lang="en-US" dirty="0"/>
              <a:t>Michael G. McManus, U.S. EPA</a:t>
            </a:r>
          </a:p>
          <a:p>
            <a:pPr algn="l"/>
            <a:r>
              <a:rPr lang="en-US" sz="1800" dirty="0"/>
              <a:t>mcmanus.michael@epa.gov</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500" b="0" i="1"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The views expressed in this presentation are those of the author and do not necessarily represent the views or policies of the U.S. Environmental Protection Agency.</a:t>
            </a:r>
          </a:p>
          <a:p>
            <a:pPr algn="l"/>
            <a:endParaRPr lang="en-US" dirty="0"/>
          </a:p>
        </p:txBody>
      </p:sp>
      <p:sp>
        <p:nvSpPr>
          <p:cNvPr id="4" name="TextBox 3">
            <a:extLst>
              <a:ext uri="{FF2B5EF4-FFF2-40B4-BE49-F238E27FC236}">
                <a16:creationId xmlns:a16="http://schemas.microsoft.com/office/drawing/2014/main" id="{B6BED090-D156-A354-ED33-5F77220461AD}"/>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a:t>
            </a:fld>
            <a:endParaRPr lang="en-US" dirty="0"/>
          </a:p>
        </p:txBody>
      </p:sp>
    </p:spTree>
    <p:extLst>
      <p:ext uri="{BB962C8B-B14F-4D97-AF65-F5344CB8AC3E}">
        <p14:creationId xmlns:p14="http://schemas.microsoft.com/office/powerpoint/2010/main" val="1139640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98E9540-5DD3-9710-F98B-9F467BAB3FC8}"/>
              </a:ext>
            </a:extLst>
          </p:cNvPr>
          <p:cNvSpPr>
            <a:spLocks noGrp="1"/>
          </p:cNvSpPr>
          <p:nvPr>
            <p:ph type="title"/>
          </p:nvPr>
        </p:nvSpPr>
        <p:spPr>
          <a:xfrm>
            <a:off x="98905" y="2066009"/>
            <a:ext cx="4542322" cy="787168"/>
          </a:xfrm>
        </p:spPr>
        <p:txBody>
          <a:bodyPr>
            <a:normAutofit fontScale="90000"/>
          </a:bodyPr>
          <a:lstStyle/>
          <a:p>
            <a:pPr algn="l"/>
            <a:r>
              <a:rPr lang="en-US" dirty="0"/>
              <a:t>IV. Top: Predicted VSCI from SSN model</a:t>
            </a:r>
            <a:br>
              <a:rPr lang="en-US" dirty="0"/>
            </a:br>
            <a:br>
              <a:rPr lang="en-US" dirty="0"/>
            </a:br>
            <a:br>
              <a:rPr lang="en-US" dirty="0"/>
            </a:br>
            <a:br>
              <a:rPr lang="en-US" dirty="0"/>
            </a:br>
            <a:br>
              <a:rPr lang="en-US" dirty="0"/>
            </a:br>
            <a:br>
              <a:rPr lang="en-US" dirty="0"/>
            </a:br>
            <a:r>
              <a:rPr lang="en-US" dirty="0"/>
              <a:t>Bottom:  Predicted VSCI Standard Error from SSN model</a:t>
            </a:r>
          </a:p>
        </p:txBody>
      </p:sp>
      <p:pic>
        <p:nvPicPr>
          <p:cNvPr id="7" name="Picture 6" descr="Diagram&#10;&#10;Description automatically generated">
            <a:extLst>
              <a:ext uri="{FF2B5EF4-FFF2-40B4-BE49-F238E27FC236}">
                <a16:creationId xmlns:a16="http://schemas.microsoft.com/office/drawing/2014/main" id="{08B88BA2-A6F6-1979-044B-8B292DF595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4937" y="228600"/>
            <a:ext cx="6400800" cy="3200400"/>
          </a:xfrm>
          <a:prstGeom prst="rect">
            <a:avLst/>
          </a:prstGeom>
        </p:spPr>
      </p:pic>
      <p:pic>
        <p:nvPicPr>
          <p:cNvPr id="6" name="Picture 5" descr="Diagram&#10;&#10;AI-generated content may be incorrect.">
            <a:extLst>
              <a:ext uri="{FF2B5EF4-FFF2-40B4-BE49-F238E27FC236}">
                <a16:creationId xmlns:a16="http://schemas.microsoft.com/office/drawing/2014/main" id="{B19B1F49-81D2-E5F4-06C9-ECA51F47C6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8647" y="3280361"/>
            <a:ext cx="6400800" cy="3200400"/>
          </a:xfrm>
          <a:prstGeom prst="rect">
            <a:avLst/>
          </a:prstGeom>
        </p:spPr>
      </p:pic>
      <p:pic>
        <p:nvPicPr>
          <p:cNvPr id="5" name="Picture 4" descr="Chart, waterfall chart&#10;&#10;Description automatically generated">
            <a:extLst>
              <a:ext uri="{FF2B5EF4-FFF2-40B4-BE49-F238E27FC236}">
                <a16:creationId xmlns:a16="http://schemas.microsoft.com/office/drawing/2014/main" id="{57CCB999-6FF7-2A61-996B-6FEF74EFC3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92915" y="3820886"/>
            <a:ext cx="1845644" cy="1845644"/>
          </a:xfrm>
          <a:prstGeom prst="rect">
            <a:avLst/>
          </a:prstGeom>
        </p:spPr>
      </p:pic>
      <p:sp>
        <p:nvSpPr>
          <p:cNvPr id="3" name="TextBox 2">
            <a:extLst>
              <a:ext uri="{FF2B5EF4-FFF2-40B4-BE49-F238E27FC236}">
                <a16:creationId xmlns:a16="http://schemas.microsoft.com/office/drawing/2014/main" id="{4E14C467-A670-0C9F-5CBE-539D9C59DEDF}"/>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10</a:t>
            </a:fld>
            <a:endParaRPr lang="en-US" dirty="0"/>
          </a:p>
        </p:txBody>
      </p:sp>
    </p:spTree>
    <p:extLst>
      <p:ext uri="{BB962C8B-B14F-4D97-AF65-F5344CB8AC3E}">
        <p14:creationId xmlns:p14="http://schemas.microsoft.com/office/powerpoint/2010/main" val="2443757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DD62A-686D-4B16-E6D1-1F0B926F41A1}"/>
              </a:ext>
            </a:extLst>
          </p:cNvPr>
          <p:cNvSpPr>
            <a:spLocks noGrp="1"/>
          </p:cNvSpPr>
          <p:nvPr>
            <p:ph type="title"/>
          </p:nvPr>
        </p:nvSpPr>
        <p:spPr>
          <a:xfrm>
            <a:off x="838200" y="166261"/>
            <a:ext cx="10515600" cy="787168"/>
          </a:xfrm>
        </p:spPr>
        <p:txBody>
          <a:bodyPr anchor="ctr">
            <a:normAutofit fontScale="90000"/>
          </a:bodyPr>
          <a:lstStyle/>
          <a:p>
            <a:r>
              <a:rPr kumimoji="0" lang="en-US" b="1" i="0" u="none" strike="noStrike" kern="1200" cap="none" spc="0" normalizeH="0" baseline="0" noProof="0" dirty="0">
                <a:ln>
                  <a:noFill/>
                </a:ln>
                <a:effectLst>
                  <a:outerShdw blurRad="38100" dist="38100" dir="2700000" algn="tl">
                    <a:srgbClr val="000000">
                      <a:alpha val="43137"/>
                    </a:srgbClr>
                  </a:outerShdw>
                </a:effectLst>
                <a:uLnTx/>
                <a:uFillTx/>
              </a:rPr>
              <a:t>IV. Predicted VSCI and True VSCI by Station Type</a:t>
            </a:r>
            <a:endParaRPr lang="en-US" dirty="0"/>
          </a:p>
        </p:txBody>
      </p:sp>
      <p:pic>
        <p:nvPicPr>
          <p:cNvPr id="7" name="Content Placeholder 6" descr="Chart, bubble chart&#10;&#10;AI-generated content may be incorrect.">
            <a:extLst>
              <a:ext uri="{FF2B5EF4-FFF2-40B4-BE49-F238E27FC236}">
                <a16:creationId xmlns:a16="http://schemas.microsoft.com/office/drawing/2014/main" id="{7DD4CA38-D683-BA43-CC40-90479558072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23010" y="953429"/>
            <a:ext cx="10607040" cy="5303520"/>
          </a:xfrm>
        </p:spPr>
      </p:pic>
      <p:sp>
        <p:nvSpPr>
          <p:cNvPr id="3" name="TextBox 2">
            <a:extLst>
              <a:ext uri="{FF2B5EF4-FFF2-40B4-BE49-F238E27FC236}">
                <a16:creationId xmlns:a16="http://schemas.microsoft.com/office/drawing/2014/main" id="{6369ED66-4D29-E16A-12BF-E54F2E3332E1}"/>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11</a:t>
            </a:fld>
            <a:endParaRPr lang="en-US" dirty="0"/>
          </a:p>
        </p:txBody>
      </p:sp>
    </p:spTree>
    <p:extLst>
      <p:ext uri="{BB962C8B-B14F-4D97-AF65-F5344CB8AC3E}">
        <p14:creationId xmlns:p14="http://schemas.microsoft.com/office/powerpoint/2010/main" val="2531933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DD62A-686D-4B16-E6D1-1F0B926F41A1}"/>
              </a:ext>
            </a:extLst>
          </p:cNvPr>
          <p:cNvSpPr>
            <a:spLocks noGrp="1"/>
          </p:cNvSpPr>
          <p:nvPr>
            <p:ph type="title"/>
          </p:nvPr>
        </p:nvSpPr>
        <p:spPr>
          <a:xfrm>
            <a:off x="838200" y="166261"/>
            <a:ext cx="10515600" cy="787168"/>
          </a:xfrm>
        </p:spPr>
        <p:txBody>
          <a:bodyPr anchor="ctr">
            <a:normAutofit/>
          </a:bodyPr>
          <a:lstStyle/>
          <a:p>
            <a:r>
              <a:rPr kumimoji="0" lang="en-US" b="1" i="0" u="none" strike="noStrike" kern="1200" cap="none" spc="0" normalizeH="0" baseline="0" noProof="0" dirty="0">
                <a:ln>
                  <a:noFill/>
                </a:ln>
                <a:effectLst>
                  <a:outerShdw blurRad="38100" dist="38100" dir="2700000" algn="tl">
                    <a:srgbClr val="000000">
                      <a:alpha val="43137"/>
                    </a:srgbClr>
                  </a:outerShdw>
                </a:effectLst>
                <a:uLnTx/>
                <a:uFillTx/>
              </a:rPr>
              <a:t>IV. VSCI Prediction Interval and Correlation</a:t>
            </a:r>
            <a:endParaRPr lang="en-US" dirty="0"/>
          </a:p>
        </p:txBody>
      </p:sp>
      <p:pic>
        <p:nvPicPr>
          <p:cNvPr id="7" name="Content Placeholder 6" descr="Chart&#10;&#10;AI-generated content may be incorrect.">
            <a:extLst>
              <a:ext uri="{FF2B5EF4-FFF2-40B4-BE49-F238E27FC236}">
                <a16:creationId xmlns:a16="http://schemas.microsoft.com/office/drawing/2014/main" id="{B60E4FB9-61BB-8DC6-98AC-1C503F70696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92480" y="953429"/>
            <a:ext cx="10607040" cy="5303520"/>
          </a:xfrm>
        </p:spPr>
      </p:pic>
      <p:sp>
        <p:nvSpPr>
          <p:cNvPr id="3" name="TextBox 2">
            <a:extLst>
              <a:ext uri="{FF2B5EF4-FFF2-40B4-BE49-F238E27FC236}">
                <a16:creationId xmlns:a16="http://schemas.microsoft.com/office/drawing/2014/main" id="{00D353BA-195E-EB7F-4BAC-B26138BB6398}"/>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12</a:t>
            </a:fld>
            <a:endParaRPr lang="en-US" dirty="0"/>
          </a:p>
        </p:txBody>
      </p:sp>
    </p:spTree>
    <p:extLst>
      <p:ext uri="{BB962C8B-B14F-4D97-AF65-F5344CB8AC3E}">
        <p14:creationId xmlns:p14="http://schemas.microsoft.com/office/powerpoint/2010/main" val="63411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DD62A-686D-4B16-E6D1-1F0B926F41A1}"/>
              </a:ext>
            </a:extLst>
          </p:cNvPr>
          <p:cNvSpPr>
            <a:spLocks noGrp="1"/>
          </p:cNvSpPr>
          <p:nvPr>
            <p:ph type="title"/>
          </p:nvPr>
        </p:nvSpPr>
        <p:spPr>
          <a:xfrm>
            <a:off x="838200" y="166261"/>
            <a:ext cx="10515600" cy="787168"/>
          </a:xfrm>
        </p:spPr>
        <p:txBody>
          <a:bodyPr anchor="ctr">
            <a:normAutofit fontScale="90000"/>
          </a:bodyPr>
          <a:lstStyle/>
          <a:p>
            <a:r>
              <a:rPr kumimoji="0" lang="en-US" b="1" i="0" u="none" strike="noStrike" kern="1200" cap="none" spc="0" normalizeH="0" baseline="0" noProof="0" dirty="0">
                <a:ln>
                  <a:noFill/>
                </a:ln>
                <a:effectLst>
                  <a:outerShdw blurRad="38100" dist="38100" dir="2700000" algn="tl">
                    <a:srgbClr val="000000">
                      <a:alpha val="43137"/>
                    </a:srgbClr>
                  </a:outerShdw>
                </a:effectLst>
                <a:uLnTx/>
                <a:uFillTx/>
              </a:rPr>
              <a:t>V. Predictor Variables and Variance Components</a:t>
            </a:r>
            <a:endParaRPr lang="en-US" dirty="0"/>
          </a:p>
        </p:txBody>
      </p:sp>
      <p:graphicFrame>
        <p:nvGraphicFramePr>
          <p:cNvPr id="10" name="Content Placeholder 9">
            <a:extLst>
              <a:ext uri="{FF2B5EF4-FFF2-40B4-BE49-F238E27FC236}">
                <a16:creationId xmlns:a16="http://schemas.microsoft.com/office/drawing/2014/main" id="{03D78292-4AB6-5BB1-FD30-434A812D4851}"/>
              </a:ext>
            </a:extLst>
          </p:cNvPr>
          <p:cNvGraphicFramePr>
            <a:graphicFrameLocks noGrp="1"/>
          </p:cNvGraphicFramePr>
          <p:nvPr>
            <p:ph idx="1"/>
            <p:extLst>
              <p:ext uri="{D42A27DB-BD31-4B8C-83A1-F6EECF244321}">
                <p14:modId xmlns:p14="http://schemas.microsoft.com/office/powerpoint/2010/main" val="2192739499"/>
              </p:ext>
            </p:extLst>
          </p:nvPr>
        </p:nvGraphicFramePr>
        <p:xfrm>
          <a:off x="838200" y="833120"/>
          <a:ext cx="10515597" cy="2595880"/>
        </p:xfrm>
        <a:graphic>
          <a:graphicData uri="http://schemas.openxmlformats.org/drawingml/2006/table">
            <a:tbl>
              <a:tblPr firstRow="1" bandRow="1">
                <a:tableStyleId>{073A0DAA-6AF3-43AB-8588-CEC1D06C72B9}</a:tableStyleId>
              </a:tblPr>
              <a:tblGrid>
                <a:gridCol w="3505199">
                  <a:extLst>
                    <a:ext uri="{9D8B030D-6E8A-4147-A177-3AD203B41FA5}">
                      <a16:colId xmlns:a16="http://schemas.microsoft.com/office/drawing/2014/main" val="3844822758"/>
                    </a:ext>
                  </a:extLst>
                </a:gridCol>
                <a:gridCol w="3505199">
                  <a:extLst>
                    <a:ext uri="{9D8B030D-6E8A-4147-A177-3AD203B41FA5}">
                      <a16:colId xmlns:a16="http://schemas.microsoft.com/office/drawing/2014/main" val="2320621179"/>
                    </a:ext>
                  </a:extLst>
                </a:gridCol>
                <a:gridCol w="3505199">
                  <a:extLst>
                    <a:ext uri="{9D8B030D-6E8A-4147-A177-3AD203B41FA5}">
                      <a16:colId xmlns:a16="http://schemas.microsoft.com/office/drawing/2014/main" val="441637899"/>
                    </a:ext>
                  </a:extLst>
                </a:gridCol>
              </a:tblGrid>
              <a:tr h="370840">
                <a:tc>
                  <a:txBody>
                    <a:bodyPr/>
                    <a:lstStyle/>
                    <a:p>
                      <a:r>
                        <a:rPr lang="en-US" dirty="0"/>
                        <a:t>Predictor</a:t>
                      </a:r>
                    </a:p>
                  </a:txBody>
                  <a:tcPr/>
                </a:tc>
                <a:tc>
                  <a:txBody>
                    <a:bodyPr/>
                    <a:lstStyle/>
                    <a:p>
                      <a:pPr algn="ctr"/>
                      <a:r>
                        <a:rPr lang="en-US" dirty="0"/>
                        <a:t>Estimate</a:t>
                      </a:r>
                    </a:p>
                  </a:txBody>
                  <a:tcPr/>
                </a:tc>
                <a:tc>
                  <a:txBody>
                    <a:bodyPr/>
                    <a:lstStyle/>
                    <a:p>
                      <a:pPr algn="ctr"/>
                      <a:r>
                        <a:rPr lang="en-US" dirty="0"/>
                        <a:t>Standard Error</a:t>
                      </a:r>
                    </a:p>
                  </a:txBody>
                  <a:tcPr/>
                </a:tc>
                <a:extLst>
                  <a:ext uri="{0D108BD9-81ED-4DB2-BD59-A6C34878D82A}">
                    <a16:rowId xmlns:a16="http://schemas.microsoft.com/office/drawing/2014/main" val="2437399251"/>
                  </a:ext>
                </a:extLst>
              </a:tr>
              <a:tr h="370840">
                <a:tc>
                  <a:txBody>
                    <a:bodyPr/>
                    <a:lstStyle/>
                    <a:p>
                      <a:r>
                        <a:rPr lang="en-US" dirty="0"/>
                        <a:t>Intercept</a:t>
                      </a:r>
                    </a:p>
                  </a:txBody>
                  <a:tcPr/>
                </a:tc>
                <a:tc>
                  <a:txBody>
                    <a:bodyPr/>
                    <a:lstStyle/>
                    <a:p>
                      <a:pPr algn="ctr"/>
                      <a:r>
                        <a:rPr lang="en-US" b="1" dirty="0"/>
                        <a:t>29.4</a:t>
                      </a:r>
                    </a:p>
                  </a:txBody>
                  <a:tcPr/>
                </a:tc>
                <a:tc>
                  <a:txBody>
                    <a:bodyPr/>
                    <a:lstStyle/>
                    <a:p>
                      <a:pPr algn="ctr"/>
                      <a:r>
                        <a:rPr lang="en-US" dirty="0"/>
                        <a:t>5.53</a:t>
                      </a:r>
                    </a:p>
                  </a:txBody>
                  <a:tcPr/>
                </a:tc>
                <a:extLst>
                  <a:ext uri="{0D108BD9-81ED-4DB2-BD59-A6C34878D82A}">
                    <a16:rowId xmlns:a16="http://schemas.microsoft.com/office/drawing/2014/main" val="1722165897"/>
                  </a:ext>
                </a:extLst>
              </a:tr>
              <a:tr h="370840">
                <a:tc>
                  <a:txBody>
                    <a:bodyPr/>
                    <a:lstStyle/>
                    <a:p>
                      <a:r>
                        <a:rPr lang="en-US" dirty="0"/>
                        <a:t>Watershed Impervious Surface</a:t>
                      </a:r>
                    </a:p>
                  </a:txBody>
                  <a:tcPr/>
                </a:tc>
                <a:tc>
                  <a:txBody>
                    <a:bodyPr/>
                    <a:lstStyle/>
                    <a:p>
                      <a:pPr algn="ctr"/>
                      <a:r>
                        <a:rPr lang="en-US" b="1" dirty="0"/>
                        <a:t>-3.06</a:t>
                      </a:r>
                    </a:p>
                  </a:txBody>
                  <a:tcPr/>
                </a:tc>
                <a:tc>
                  <a:txBody>
                    <a:bodyPr/>
                    <a:lstStyle/>
                    <a:p>
                      <a:pPr algn="ctr"/>
                      <a:r>
                        <a:rPr lang="en-US" dirty="0"/>
                        <a:t>0.54</a:t>
                      </a:r>
                    </a:p>
                  </a:txBody>
                  <a:tcPr/>
                </a:tc>
                <a:extLst>
                  <a:ext uri="{0D108BD9-81ED-4DB2-BD59-A6C34878D82A}">
                    <a16:rowId xmlns:a16="http://schemas.microsoft.com/office/drawing/2014/main" val="4046882091"/>
                  </a:ext>
                </a:extLst>
              </a:tr>
              <a:tr h="370840">
                <a:tc>
                  <a:txBody>
                    <a:bodyPr/>
                    <a:lstStyle/>
                    <a:p>
                      <a:r>
                        <a:rPr lang="en-US" dirty="0"/>
                        <a:t>Watershed Elevation</a:t>
                      </a:r>
                    </a:p>
                  </a:txBody>
                  <a:tcPr/>
                </a:tc>
                <a:tc>
                  <a:txBody>
                    <a:bodyPr/>
                    <a:lstStyle/>
                    <a:p>
                      <a:pPr algn="ctr"/>
                      <a:r>
                        <a:rPr lang="en-US" b="1" dirty="0"/>
                        <a:t>0.01</a:t>
                      </a:r>
                    </a:p>
                  </a:txBody>
                  <a:tcPr/>
                </a:tc>
                <a:tc>
                  <a:txBody>
                    <a:bodyPr/>
                    <a:lstStyle/>
                    <a:p>
                      <a:pPr algn="ctr"/>
                      <a:r>
                        <a:rPr lang="en-US" dirty="0"/>
                        <a:t>0.003</a:t>
                      </a:r>
                    </a:p>
                  </a:txBody>
                  <a:tcPr/>
                </a:tc>
                <a:extLst>
                  <a:ext uri="{0D108BD9-81ED-4DB2-BD59-A6C34878D82A}">
                    <a16:rowId xmlns:a16="http://schemas.microsoft.com/office/drawing/2014/main" val="3496797966"/>
                  </a:ext>
                </a:extLst>
              </a:tr>
              <a:tr h="370840">
                <a:tc>
                  <a:txBody>
                    <a:bodyPr/>
                    <a:lstStyle/>
                    <a:p>
                      <a:r>
                        <a:rPr lang="en-US" dirty="0"/>
                        <a:t>Nearest Upstream Waterbody</a:t>
                      </a:r>
                    </a:p>
                  </a:txBody>
                  <a:tcPr/>
                </a:tc>
                <a:tc>
                  <a:txBody>
                    <a:bodyPr/>
                    <a:lstStyle/>
                    <a:p>
                      <a:pPr algn="ctr"/>
                      <a:r>
                        <a:rPr lang="en-US" b="1" dirty="0"/>
                        <a:t>0.17</a:t>
                      </a:r>
                    </a:p>
                  </a:txBody>
                  <a:tcPr/>
                </a:tc>
                <a:tc>
                  <a:txBody>
                    <a:bodyPr/>
                    <a:lstStyle/>
                    <a:p>
                      <a:pPr algn="ctr"/>
                      <a:r>
                        <a:rPr lang="en-US" dirty="0"/>
                        <a:t>0.08</a:t>
                      </a:r>
                    </a:p>
                  </a:txBody>
                  <a:tcPr/>
                </a:tc>
                <a:extLst>
                  <a:ext uri="{0D108BD9-81ED-4DB2-BD59-A6C34878D82A}">
                    <a16:rowId xmlns:a16="http://schemas.microsoft.com/office/drawing/2014/main" val="2174913928"/>
                  </a:ext>
                </a:extLst>
              </a:tr>
              <a:tr h="370840">
                <a:tc>
                  <a:txBody>
                    <a:bodyPr/>
                    <a:lstStyle/>
                    <a:p>
                      <a:r>
                        <a:rPr lang="en-US" dirty="0"/>
                        <a:t>Dissolved Oxygen</a:t>
                      </a:r>
                    </a:p>
                  </a:txBody>
                  <a:tcPr/>
                </a:tc>
                <a:tc>
                  <a:txBody>
                    <a:bodyPr/>
                    <a:lstStyle/>
                    <a:p>
                      <a:pPr algn="ctr"/>
                      <a:r>
                        <a:rPr lang="en-US" b="1" dirty="0"/>
                        <a:t>1.37</a:t>
                      </a:r>
                    </a:p>
                  </a:txBody>
                  <a:tcPr/>
                </a:tc>
                <a:tc>
                  <a:txBody>
                    <a:bodyPr/>
                    <a:lstStyle/>
                    <a:p>
                      <a:pPr algn="ctr"/>
                      <a:r>
                        <a:rPr lang="en-US" dirty="0"/>
                        <a:t>0.50</a:t>
                      </a:r>
                    </a:p>
                  </a:txBody>
                  <a:tcPr/>
                </a:tc>
                <a:extLst>
                  <a:ext uri="{0D108BD9-81ED-4DB2-BD59-A6C34878D82A}">
                    <a16:rowId xmlns:a16="http://schemas.microsoft.com/office/drawing/2014/main" val="2491000546"/>
                  </a:ext>
                </a:extLst>
              </a:tr>
              <a:tr h="370840">
                <a:tc>
                  <a:txBody>
                    <a:bodyPr/>
                    <a:lstStyle/>
                    <a:p>
                      <a:r>
                        <a:rPr lang="en-US" dirty="0"/>
                        <a:t>Lower James Subbasin (JL)</a:t>
                      </a:r>
                    </a:p>
                  </a:txBody>
                  <a:tcPr/>
                </a:tc>
                <a:tc>
                  <a:txBody>
                    <a:bodyPr/>
                    <a:lstStyle/>
                    <a:p>
                      <a:pPr algn="ctr"/>
                      <a:r>
                        <a:rPr lang="en-US" b="1" dirty="0"/>
                        <a:t>10.1</a:t>
                      </a:r>
                    </a:p>
                  </a:txBody>
                  <a:tcPr/>
                </a:tc>
                <a:tc>
                  <a:txBody>
                    <a:bodyPr/>
                    <a:lstStyle/>
                    <a:p>
                      <a:pPr algn="ctr"/>
                      <a:r>
                        <a:rPr lang="en-US" dirty="0"/>
                        <a:t>3.36</a:t>
                      </a:r>
                    </a:p>
                  </a:txBody>
                  <a:tcPr/>
                </a:tc>
                <a:extLst>
                  <a:ext uri="{0D108BD9-81ED-4DB2-BD59-A6C34878D82A}">
                    <a16:rowId xmlns:a16="http://schemas.microsoft.com/office/drawing/2014/main" val="3174612508"/>
                  </a:ext>
                </a:extLst>
              </a:tr>
            </a:tbl>
          </a:graphicData>
        </a:graphic>
      </p:graphicFrame>
      <p:graphicFrame>
        <p:nvGraphicFramePr>
          <p:cNvPr id="11" name="Table 10">
            <a:extLst>
              <a:ext uri="{FF2B5EF4-FFF2-40B4-BE49-F238E27FC236}">
                <a16:creationId xmlns:a16="http://schemas.microsoft.com/office/drawing/2014/main" id="{5A6DAFFB-7B51-F247-FCE3-B12A3722F2AF}"/>
              </a:ext>
            </a:extLst>
          </p:cNvPr>
          <p:cNvGraphicFramePr>
            <a:graphicFrameLocks noGrp="1"/>
          </p:cNvGraphicFramePr>
          <p:nvPr>
            <p:extLst>
              <p:ext uri="{D42A27DB-BD31-4B8C-83A1-F6EECF244321}">
                <p14:modId xmlns:p14="http://schemas.microsoft.com/office/powerpoint/2010/main" val="333688408"/>
              </p:ext>
            </p:extLst>
          </p:nvPr>
        </p:nvGraphicFramePr>
        <p:xfrm>
          <a:off x="1889125" y="4095859"/>
          <a:ext cx="8128000" cy="1854200"/>
        </p:xfrm>
        <a:graphic>
          <a:graphicData uri="http://schemas.openxmlformats.org/drawingml/2006/table">
            <a:tbl>
              <a:tblPr firstRow="1" bandRow="1">
                <a:tableStyleId>{073A0DAA-6AF3-43AB-8588-CEC1D06C72B9}</a:tableStyleId>
              </a:tblPr>
              <a:tblGrid>
                <a:gridCol w="4064000">
                  <a:extLst>
                    <a:ext uri="{9D8B030D-6E8A-4147-A177-3AD203B41FA5}">
                      <a16:colId xmlns:a16="http://schemas.microsoft.com/office/drawing/2014/main" val="3348767505"/>
                    </a:ext>
                  </a:extLst>
                </a:gridCol>
                <a:gridCol w="4064000">
                  <a:extLst>
                    <a:ext uri="{9D8B030D-6E8A-4147-A177-3AD203B41FA5}">
                      <a16:colId xmlns:a16="http://schemas.microsoft.com/office/drawing/2014/main" val="3490690509"/>
                    </a:ext>
                  </a:extLst>
                </a:gridCol>
              </a:tblGrid>
              <a:tr h="370840">
                <a:tc>
                  <a:txBody>
                    <a:bodyPr/>
                    <a:lstStyle/>
                    <a:p>
                      <a:pPr algn="l"/>
                      <a:r>
                        <a:rPr lang="en-US" dirty="0"/>
                        <a:t>Variance Components</a:t>
                      </a:r>
                    </a:p>
                  </a:txBody>
                  <a:tcPr/>
                </a:tc>
                <a:tc>
                  <a:txBody>
                    <a:bodyPr/>
                    <a:lstStyle/>
                    <a:p>
                      <a:pPr algn="ctr"/>
                      <a:r>
                        <a:rPr lang="en-US" dirty="0"/>
                        <a:t>Proportion of Variance</a:t>
                      </a:r>
                    </a:p>
                  </a:txBody>
                  <a:tcPr/>
                </a:tc>
                <a:extLst>
                  <a:ext uri="{0D108BD9-81ED-4DB2-BD59-A6C34878D82A}">
                    <a16:rowId xmlns:a16="http://schemas.microsoft.com/office/drawing/2014/main" val="2925373530"/>
                  </a:ext>
                </a:extLst>
              </a:tr>
              <a:tr h="370840">
                <a:tc>
                  <a:txBody>
                    <a:bodyPr/>
                    <a:lstStyle/>
                    <a:p>
                      <a:pPr algn="l"/>
                      <a:r>
                        <a:rPr lang="en-US" dirty="0"/>
                        <a:t>Covariates</a:t>
                      </a:r>
                    </a:p>
                  </a:txBody>
                  <a:tcPr/>
                </a:tc>
                <a:tc>
                  <a:txBody>
                    <a:bodyPr/>
                    <a:lstStyle/>
                    <a:p>
                      <a:pPr algn="ctr"/>
                      <a:r>
                        <a:rPr lang="en-US" dirty="0"/>
                        <a:t>0.37</a:t>
                      </a:r>
                    </a:p>
                  </a:txBody>
                  <a:tcPr/>
                </a:tc>
                <a:extLst>
                  <a:ext uri="{0D108BD9-81ED-4DB2-BD59-A6C34878D82A}">
                    <a16:rowId xmlns:a16="http://schemas.microsoft.com/office/drawing/2014/main" val="80827853"/>
                  </a:ext>
                </a:extLst>
              </a:tr>
              <a:tr h="370840">
                <a:tc>
                  <a:txBody>
                    <a:bodyPr/>
                    <a:lstStyle/>
                    <a:p>
                      <a:pPr algn="l"/>
                      <a:r>
                        <a:rPr lang="en-US" dirty="0"/>
                        <a:t>Tail Up Dependent Error</a:t>
                      </a:r>
                    </a:p>
                  </a:txBody>
                  <a:tcPr/>
                </a:tc>
                <a:tc>
                  <a:txBody>
                    <a:bodyPr/>
                    <a:lstStyle/>
                    <a:p>
                      <a:pPr algn="ctr"/>
                      <a:r>
                        <a:rPr lang="en-US" dirty="0"/>
                        <a:t>0.02</a:t>
                      </a:r>
                    </a:p>
                  </a:txBody>
                  <a:tcPr/>
                </a:tc>
                <a:extLst>
                  <a:ext uri="{0D108BD9-81ED-4DB2-BD59-A6C34878D82A}">
                    <a16:rowId xmlns:a16="http://schemas.microsoft.com/office/drawing/2014/main" val="992441178"/>
                  </a:ext>
                </a:extLst>
              </a:tr>
              <a:tr h="370840">
                <a:tc>
                  <a:txBody>
                    <a:bodyPr/>
                    <a:lstStyle/>
                    <a:p>
                      <a:pPr algn="l"/>
                      <a:r>
                        <a:rPr lang="en-US" dirty="0"/>
                        <a:t>Euclidean Dependent Error</a:t>
                      </a:r>
                    </a:p>
                  </a:txBody>
                  <a:tcPr/>
                </a:tc>
                <a:tc>
                  <a:txBody>
                    <a:bodyPr/>
                    <a:lstStyle/>
                    <a:p>
                      <a:pPr algn="ctr"/>
                      <a:r>
                        <a:rPr lang="en-US" dirty="0"/>
                        <a:t>0.50</a:t>
                      </a:r>
                    </a:p>
                  </a:txBody>
                  <a:tcPr/>
                </a:tc>
                <a:extLst>
                  <a:ext uri="{0D108BD9-81ED-4DB2-BD59-A6C34878D82A}">
                    <a16:rowId xmlns:a16="http://schemas.microsoft.com/office/drawing/2014/main" val="2148329755"/>
                  </a:ext>
                </a:extLst>
              </a:tr>
              <a:tr h="370840">
                <a:tc>
                  <a:txBody>
                    <a:bodyPr/>
                    <a:lstStyle/>
                    <a:p>
                      <a:pPr algn="l"/>
                      <a:r>
                        <a:rPr lang="en-US" dirty="0"/>
                        <a:t>Nugget (Independent Error)</a:t>
                      </a:r>
                    </a:p>
                  </a:txBody>
                  <a:tcPr/>
                </a:tc>
                <a:tc>
                  <a:txBody>
                    <a:bodyPr/>
                    <a:lstStyle/>
                    <a:p>
                      <a:pPr algn="ctr"/>
                      <a:r>
                        <a:rPr lang="en-US" dirty="0"/>
                        <a:t>0.11</a:t>
                      </a:r>
                    </a:p>
                  </a:txBody>
                  <a:tcPr/>
                </a:tc>
                <a:extLst>
                  <a:ext uri="{0D108BD9-81ED-4DB2-BD59-A6C34878D82A}">
                    <a16:rowId xmlns:a16="http://schemas.microsoft.com/office/drawing/2014/main" val="2384642806"/>
                  </a:ext>
                </a:extLst>
              </a:tr>
            </a:tbl>
          </a:graphicData>
        </a:graphic>
      </p:graphicFrame>
      <p:sp>
        <p:nvSpPr>
          <p:cNvPr id="3" name="TextBox 2">
            <a:extLst>
              <a:ext uri="{FF2B5EF4-FFF2-40B4-BE49-F238E27FC236}">
                <a16:creationId xmlns:a16="http://schemas.microsoft.com/office/drawing/2014/main" id="{2B8B7CA4-C32A-7FFF-404C-3A78C24E191B}"/>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13</a:t>
            </a:fld>
            <a:endParaRPr lang="en-US" dirty="0"/>
          </a:p>
        </p:txBody>
      </p:sp>
    </p:spTree>
    <p:extLst>
      <p:ext uri="{BB962C8B-B14F-4D97-AF65-F5344CB8AC3E}">
        <p14:creationId xmlns:p14="http://schemas.microsoft.com/office/powerpoint/2010/main" val="3653593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DD62A-686D-4B16-E6D1-1F0B926F41A1}"/>
              </a:ext>
            </a:extLst>
          </p:cNvPr>
          <p:cNvSpPr>
            <a:spLocks noGrp="1"/>
          </p:cNvSpPr>
          <p:nvPr>
            <p:ph type="title"/>
          </p:nvPr>
        </p:nvSpPr>
        <p:spPr>
          <a:xfrm>
            <a:off x="838200" y="166261"/>
            <a:ext cx="10515600" cy="787168"/>
          </a:xfrm>
        </p:spPr>
        <p:txBody>
          <a:bodyPr anchor="ctr">
            <a:normAutofit/>
          </a:bodyPr>
          <a:lstStyle/>
          <a:p>
            <a:r>
              <a:rPr kumimoji="0" lang="en-US" b="1" i="0" u="none" strike="noStrike" kern="1200" cap="none" spc="0" normalizeH="0" baseline="0" noProof="0" dirty="0">
                <a:ln>
                  <a:noFill/>
                </a:ln>
                <a:effectLst>
                  <a:outerShdw blurRad="38100" dist="38100" dir="2700000" algn="tl">
                    <a:srgbClr val="000000">
                      <a:alpha val="43137"/>
                    </a:srgbClr>
                  </a:outerShdw>
                </a:effectLst>
                <a:uLnTx/>
                <a:uFillTx/>
              </a:rPr>
              <a:t>V. Watershed Elevation by Subbasin (n=199)</a:t>
            </a:r>
            <a:endParaRPr lang="en-US" dirty="0"/>
          </a:p>
        </p:txBody>
      </p:sp>
      <p:pic>
        <p:nvPicPr>
          <p:cNvPr id="7" name="Content Placeholder 6" descr="Chart&#10;&#10;AI-generated content may be incorrect.">
            <a:extLst>
              <a:ext uri="{FF2B5EF4-FFF2-40B4-BE49-F238E27FC236}">
                <a16:creationId xmlns:a16="http://schemas.microsoft.com/office/drawing/2014/main" id="{BECA0CE4-B300-38D4-5D23-EC1C0661D7F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11936" y="959801"/>
            <a:ext cx="10168128" cy="5084064"/>
          </a:xfrm>
        </p:spPr>
      </p:pic>
      <p:sp>
        <p:nvSpPr>
          <p:cNvPr id="3" name="TextBox 2">
            <a:extLst>
              <a:ext uri="{FF2B5EF4-FFF2-40B4-BE49-F238E27FC236}">
                <a16:creationId xmlns:a16="http://schemas.microsoft.com/office/drawing/2014/main" id="{A2E2FA0E-32FA-1C1B-C6C2-8CBD349E3D56}"/>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14</a:t>
            </a:fld>
            <a:endParaRPr lang="en-US" dirty="0"/>
          </a:p>
        </p:txBody>
      </p:sp>
    </p:spTree>
    <p:extLst>
      <p:ext uri="{BB962C8B-B14F-4D97-AF65-F5344CB8AC3E}">
        <p14:creationId xmlns:p14="http://schemas.microsoft.com/office/powerpoint/2010/main" val="30202819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DD62A-686D-4B16-E6D1-1F0B926F41A1}"/>
              </a:ext>
            </a:extLst>
          </p:cNvPr>
          <p:cNvSpPr>
            <a:spLocks noGrp="1"/>
          </p:cNvSpPr>
          <p:nvPr>
            <p:ph type="title"/>
          </p:nvPr>
        </p:nvSpPr>
        <p:spPr>
          <a:xfrm>
            <a:off x="266700" y="166261"/>
            <a:ext cx="11563350" cy="787168"/>
          </a:xfrm>
        </p:spPr>
        <p:txBody>
          <a:bodyPr anchor="ctr">
            <a:normAutofit fontScale="90000"/>
          </a:bodyPr>
          <a:lstStyle/>
          <a:p>
            <a:r>
              <a:rPr kumimoji="0" lang="en-US" b="1" i="0" u="none" strike="noStrike" kern="1200" cap="none" spc="0" normalizeH="0" baseline="0" noProof="0" dirty="0">
                <a:ln>
                  <a:noFill/>
                </a:ln>
                <a:effectLst>
                  <a:outerShdw blurRad="38100" dist="38100" dir="2700000" algn="tl">
                    <a:srgbClr val="000000">
                      <a:alpha val="43137"/>
                    </a:srgbClr>
                  </a:outerShdw>
                </a:effectLst>
                <a:uLnTx/>
                <a:uFillTx/>
              </a:rPr>
              <a:t>V. Rivers and Streams form a Continuous Network . . .</a:t>
            </a:r>
            <a:endParaRPr lang="en-US" dirty="0"/>
          </a:p>
        </p:txBody>
      </p:sp>
      <p:sp>
        <p:nvSpPr>
          <p:cNvPr id="9" name="Content Placeholder 8">
            <a:extLst>
              <a:ext uri="{FF2B5EF4-FFF2-40B4-BE49-F238E27FC236}">
                <a16:creationId xmlns:a16="http://schemas.microsoft.com/office/drawing/2014/main" id="{9C3381D6-98D3-82C9-800E-296EE29758CB}"/>
              </a:ext>
            </a:extLst>
          </p:cNvPr>
          <p:cNvSpPr>
            <a:spLocks noGrp="1"/>
          </p:cNvSpPr>
          <p:nvPr>
            <p:ph idx="1"/>
          </p:nvPr>
        </p:nvSpPr>
        <p:spPr/>
        <p:txBody>
          <a:bodyPr/>
          <a:lstStyle/>
          <a:p>
            <a:r>
              <a:rPr lang="en-US" dirty="0"/>
              <a:t>BUT, that network passes through distinct regions</a:t>
            </a:r>
          </a:p>
          <a:p>
            <a:r>
              <a:rPr lang="en-US" dirty="0"/>
              <a:t>Set a partition factor of the Upper James vs other subbasins</a:t>
            </a:r>
          </a:p>
          <a:p>
            <a:r>
              <a:rPr lang="en-US" dirty="0"/>
              <a:t>Setting this assumes that observations from the Upper James are uncorrelated with the other subbasins</a:t>
            </a:r>
          </a:p>
          <a:p>
            <a:r>
              <a:rPr lang="en-US" dirty="0"/>
              <a:t>Better model fit and performance</a:t>
            </a:r>
          </a:p>
          <a:p>
            <a:endParaRPr lang="en-US" dirty="0"/>
          </a:p>
          <a:p>
            <a:endParaRPr lang="en-US" dirty="0"/>
          </a:p>
        </p:txBody>
      </p:sp>
      <p:graphicFrame>
        <p:nvGraphicFramePr>
          <p:cNvPr id="3" name="Table 2">
            <a:extLst>
              <a:ext uri="{FF2B5EF4-FFF2-40B4-BE49-F238E27FC236}">
                <a16:creationId xmlns:a16="http://schemas.microsoft.com/office/drawing/2014/main" id="{400C3A4D-7E10-A224-9B04-38674FBE8298}"/>
              </a:ext>
            </a:extLst>
          </p:cNvPr>
          <p:cNvGraphicFramePr>
            <a:graphicFrameLocks noGrp="1"/>
          </p:cNvGraphicFramePr>
          <p:nvPr>
            <p:extLst>
              <p:ext uri="{D42A27DB-BD31-4B8C-83A1-F6EECF244321}">
                <p14:modId xmlns:p14="http://schemas.microsoft.com/office/powerpoint/2010/main" val="2481951912"/>
              </p:ext>
            </p:extLst>
          </p:nvPr>
        </p:nvGraphicFramePr>
        <p:xfrm>
          <a:off x="380999" y="4181523"/>
          <a:ext cx="11449051" cy="1381760"/>
        </p:xfrm>
        <a:graphic>
          <a:graphicData uri="http://schemas.openxmlformats.org/drawingml/2006/table">
            <a:tbl>
              <a:tblPr firstRow="1" bandRow="1">
                <a:tableStyleId>{073A0DAA-6AF3-43AB-8588-CEC1D06C72B9}</a:tableStyleId>
              </a:tblPr>
              <a:tblGrid>
                <a:gridCol w="2481279">
                  <a:extLst>
                    <a:ext uri="{9D8B030D-6E8A-4147-A177-3AD203B41FA5}">
                      <a16:colId xmlns:a16="http://schemas.microsoft.com/office/drawing/2014/main" val="87597746"/>
                    </a:ext>
                  </a:extLst>
                </a:gridCol>
                <a:gridCol w="2614596">
                  <a:extLst>
                    <a:ext uri="{9D8B030D-6E8A-4147-A177-3AD203B41FA5}">
                      <a16:colId xmlns:a16="http://schemas.microsoft.com/office/drawing/2014/main" val="3829166798"/>
                    </a:ext>
                  </a:extLst>
                </a:gridCol>
                <a:gridCol w="2914650">
                  <a:extLst>
                    <a:ext uri="{9D8B030D-6E8A-4147-A177-3AD203B41FA5}">
                      <a16:colId xmlns:a16="http://schemas.microsoft.com/office/drawing/2014/main" val="2733492664"/>
                    </a:ext>
                  </a:extLst>
                </a:gridCol>
                <a:gridCol w="3438526">
                  <a:extLst>
                    <a:ext uri="{9D8B030D-6E8A-4147-A177-3AD203B41FA5}">
                      <a16:colId xmlns:a16="http://schemas.microsoft.com/office/drawing/2014/main" val="1419143542"/>
                    </a:ext>
                  </a:extLst>
                </a:gridCol>
              </a:tblGrid>
              <a:tr h="370840">
                <a:tc>
                  <a:txBody>
                    <a:bodyPr/>
                    <a:lstStyle/>
                    <a:p>
                      <a:r>
                        <a:rPr lang="en-US" dirty="0"/>
                        <a:t>Model </a:t>
                      </a:r>
                    </a:p>
                  </a:txBody>
                  <a:tcPr/>
                </a:tc>
                <a:tc>
                  <a:txBody>
                    <a:bodyPr/>
                    <a:lstStyle/>
                    <a:p>
                      <a:pPr algn="ctr"/>
                      <a:r>
                        <a:rPr lang="en-US" dirty="0"/>
                        <a:t>Akaike Information</a:t>
                      </a:r>
                    </a:p>
                    <a:p>
                      <a:pPr algn="ctr"/>
                      <a:r>
                        <a:rPr lang="en-US" dirty="0"/>
                        <a:t>Criterion corrected</a:t>
                      </a:r>
                    </a:p>
                  </a:txBody>
                  <a:tcPr/>
                </a:tc>
                <a:tc>
                  <a:txBody>
                    <a:bodyPr/>
                    <a:lstStyle/>
                    <a:p>
                      <a:pPr algn="ctr"/>
                      <a:r>
                        <a:rPr lang="en-US" dirty="0"/>
                        <a:t>Root Mean Square</a:t>
                      </a:r>
                    </a:p>
                    <a:p>
                      <a:pPr algn="ctr"/>
                      <a:r>
                        <a:rPr lang="en-US" dirty="0"/>
                        <a:t>Prediction Error</a:t>
                      </a:r>
                    </a:p>
                  </a:txBody>
                  <a:tcPr/>
                </a:tc>
                <a:tc>
                  <a:txBody>
                    <a:bodyPr/>
                    <a:lstStyle/>
                    <a:p>
                      <a:pPr algn="ctr"/>
                      <a:r>
                        <a:rPr lang="en-US" dirty="0"/>
                        <a:t>Squared Correlation between Predicted and True Values</a:t>
                      </a:r>
                    </a:p>
                  </a:txBody>
                  <a:tcPr/>
                </a:tc>
                <a:extLst>
                  <a:ext uri="{0D108BD9-81ED-4DB2-BD59-A6C34878D82A}">
                    <a16:rowId xmlns:a16="http://schemas.microsoft.com/office/drawing/2014/main" val="3677095920"/>
                  </a:ext>
                </a:extLst>
              </a:tr>
              <a:tr h="370840">
                <a:tc>
                  <a:txBody>
                    <a:bodyPr/>
                    <a:lstStyle/>
                    <a:p>
                      <a:r>
                        <a:rPr lang="en-US" dirty="0"/>
                        <a:t>With Partition Factor</a:t>
                      </a:r>
                    </a:p>
                  </a:txBody>
                  <a:tcPr/>
                </a:tc>
                <a:tc>
                  <a:txBody>
                    <a:bodyPr/>
                    <a:lstStyle/>
                    <a:p>
                      <a:pPr algn="ctr"/>
                      <a:r>
                        <a:rPr lang="en-US" dirty="0"/>
                        <a:t>1406</a:t>
                      </a:r>
                    </a:p>
                  </a:txBody>
                  <a:tcPr/>
                </a:tc>
                <a:tc>
                  <a:txBody>
                    <a:bodyPr/>
                    <a:lstStyle/>
                    <a:p>
                      <a:pPr algn="ctr"/>
                      <a:r>
                        <a:rPr lang="en-US" dirty="0"/>
                        <a:t>8.31</a:t>
                      </a:r>
                    </a:p>
                  </a:txBody>
                  <a:tcPr/>
                </a:tc>
                <a:tc>
                  <a:txBody>
                    <a:bodyPr/>
                    <a:lstStyle/>
                    <a:p>
                      <a:pPr algn="ctr"/>
                      <a:r>
                        <a:rPr lang="en-US" dirty="0"/>
                        <a:t>0.42</a:t>
                      </a:r>
                    </a:p>
                  </a:txBody>
                  <a:tcPr/>
                </a:tc>
                <a:extLst>
                  <a:ext uri="{0D108BD9-81ED-4DB2-BD59-A6C34878D82A}">
                    <a16:rowId xmlns:a16="http://schemas.microsoft.com/office/drawing/2014/main" val="2777688981"/>
                  </a:ext>
                </a:extLst>
              </a:tr>
              <a:tr h="370840">
                <a:tc>
                  <a:txBody>
                    <a:bodyPr/>
                    <a:lstStyle/>
                    <a:p>
                      <a:r>
                        <a:rPr lang="en-US" dirty="0"/>
                        <a:t>Without Partition Factor</a:t>
                      </a:r>
                    </a:p>
                  </a:txBody>
                  <a:tcPr/>
                </a:tc>
                <a:tc>
                  <a:txBody>
                    <a:bodyPr/>
                    <a:lstStyle/>
                    <a:p>
                      <a:pPr algn="ctr"/>
                      <a:r>
                        <a:rPr lang="en-US" dirty="0"/>
                        <a:t>1422</a:t>
                      </a:r>
                    </a:p>
                  </a:txBody>
                  <a:tcPr/>
                </a:tc>
                <a:tc>
                  <a:txBody>
                    <a:bodyPr/>
                    <a:lstStyle/>
                    <a:p>
                      <a:pPr algn="ctr"/>
                      <a:r>
                        <a:rPr lang="en-US" dirty="0"/>
                        <a:t>8.45</a:t>
                      </a:r>
                    </a:p>
                  </a:txBody>
                  <a:tcPr/>
                </a:tc>
                <a:tc>
                  <a:txBody>
                    <a:bodyPr/>
                    <a:lstStyle/>
                    <a:p>
                      <a:pPr algn="ctr"/>
                      <a:r>
                        <a:rPr lang="en-US" dirty="0"/>
                        <a:t>0.40</a:t>
                      </a:r>
                    </a:p>
                  </a:txBody>
                  <a:tcPr/>
                </a:tc>
                <a:extLst>
                  <a:ext uri="{0D108BD9-81ED-4DB2-BD59-A6C34878D82A}">
                    <a16:rowId xmlns:a16="http://schemas.microsoft.com/office/drawing/2014/main" val="962312263"/>
                  </a:ext>
                </a:extLst>
              </a:tr>
            </a:tbl>
          </a:graphicData>
        </a:graphic>
      </p:graphicFrame>
      <p:sp>
        <p:nvSpPr>
          <p:cNvPr id="4" name="TextBox 3">
            <a:extLst>
              <a:ext uri="{FF2B5EF4-FFF2-40B4-BE49-F238E27FC236}">
                <a16:creationId xmlns:a16="http://schemas.microsoft.com/office/drawing/2014/main" id="{FC8E8DD5-BD65-112B-9D65-7D883204AD83}"/>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15</a:t>
            </a:fld>
            <a:endParaRPr lang="en-US" dirty="0"/>
          </a:p>
        </p:txBody>
      </p:sp>
    </p:spTree>
    <p:extLst>
      <p:ext uri="{BB962C8B-B14F-4D97-AF65-F5344CB8AC3E}">
        <p14:creationId xmlns:p14="http://schemas.microsoft.com/office/powerpoint/2010/main" val="4887727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5F8AC-5EDE-4FC6-8963-30313D928127}"/>
              </a:ext>
            </a:extLst>
          </p:cNvPr>
          <p:cNvSpPr>
            <a:spLocks noGrp="1"/>
          </p:cNvSpPr>
          <p:nvPr>
            <p:ph type="ctrTitle"/>
          </p:nvPr>
        </p:nvSpPr>
        <p:spPr>
          <a:xfrm>
            <a:off x="248718" y="717550"/>
            <a:ext cx="11818971" cy="1384238"/>
          </a:xfrm>
        </p:spPr>
        <p:txBody>
          <a:bodyPr>
            <a:normAutofit/>
          </a:bodyPr>
          <a:lstStyle/>
          <a:p>
            <a:r>
              <a:rPr lang="en-US" sz="2800" dirty="0"/>
              <a:t>Using and independent data set, how well does a spatial stream network model predict stream condition data set?</a:t>
            </a:r>
          </a:p>
        </p:txBody>
      </p:sp>
      <p:sp>
        <p:nvSpPr>
          <p:cNvPr id="3" name="Subtitle 2">
            <a:extLst>
              <a:ext uri="{FF2B5EF4-FFF2-40B4-BE49-F238E27FC236}">
                <a16:creationId xmlns:a16="http://schemas.microsoft.com/office/drawing/2014/main" id="{87B679AA-E67B-4C7E-A4ED-2EF691880007}"/>
              </a:ext>
            </a:extLst>
          </p:cNvPr>
          <p:cNvSpPr>
            <a:spLocks noGrp="1"/>
          </p:cNvSpPr>
          <p:nvPr>
            <p:ph type="subTitle" idx="1"/>
          </p:nvPr>
        </p:nvSpPr>
        <p:spPr>
          <a:xfrm>
            <a:off x="317240" y="2285661"/>
            <a:ext cx="11681926" cy="1655762"/>
          </a:xfrm>
        </p:spPr>
        <p:txBody>
          <a:bodyPr>
            <a:noAutofit/>
          </a:bodyPr>
          <a:lstStyle/>
          <a:p>
            <a:pPr marL="457200" indent="-457200" algn="l">
              <a:buFont typeface="Arial" panose="020B0604020202020204" pitchFamily="34" charset="0"/>
              <a:buChar char="•"/>
            </a:pPr>
            <a:r>
              <a:rPr lang="en-US" sz="2400" dirty="0">
                <a:effectLst/>
                <a:latin typeface="Calibri" panose="020F0502020204030204" pitchFamily="34" charset="0"/>
              </a:rPr>
              <a:t>Broad landscape stressor + Network-specific stressor + On-site stressor + Geophysical covariate, along with spatial random effects, did a reasonable job predicting stream condition</a:t>
            </a:r>
          </a:p>
          <a:p>
            <a:pPr marL="457200" indent="-457200" algn="l">
              <a:buFont typeface="Arial" panose="020B0604020202020204" pitchFamily="34" charset="0"/>
              <a:buChar char="•"/>
            </a:pPr>
            <a:endParaRPr lang="en-US" sz="2400" dirty="0">
              <a:latin typeface="Calibri" panose="020F0502020204030204" pitchFamily="34" charset="0"/>
            </a:endParaRPr>
          </a:p>
          <a:p>
            <a:pPr marL="457200" indent="-457200" algn="l">
              <a:buFont typeface="Arial" panose="020B0604020202020204" pitchFamily="34" charset="0"/>
              <a:buChar char="•"/>
            </a:pPr>
            <a:r>
              <a:rPr lang="en-US" sz="2400" dirty="0">
                <a:latin typeface="Calibri" panose="020F0502020204030204" pitchFamily="34" charset="0"/>
              </a:rPr>
              <a:t>Move to a more prospective spatial stream network predictions by making VSCI predictions before the monitoring season</a:t>
            </a:r>
          </a:p>
          <a:p>
            <a:pPr marL="457200" indent="-457200" algn="l">
              <a:buFont typeface="Arial" panose="020B0604020202020204" pitchFamily="34" charset="0"/>
              <a:buChar char="•"/>
            </a:pPr>
            <a:endParaRPr lang="en-US" sz="2400" dirty="0">
              <a:latin typeface="Calibri" panose="020F0502020204030204" pitchFamily="34" charset="0"/>
            </a:endParaRPr>
          </a:p>
        </p:txBody>
      </p:sp>
      <p:sp>
        <p:nvSpPr>
          <p:cNvPr id="8" name="TextBox 7">
            <a:extLst>
              <a:ext uri="{FF2B5EF4-FFF2-40B4-BE49-F238E27FC236}">
                <a16:creationId xmlns:a16="http://schemas.microsoft.com/office/drawing/2014/main" id="{9EBF7B5F-C470-DD08-1823-8C5390A16FF8}"/>
              </a:ext>
            </a:extLst>
          </p:cNvPr>
          <p:cNvSpPr txBox="1"/>
          <p:nvPr/>
        </p:nvSpPr>
        <p:spPr>
          <a:xfrm>
            <a:off x="2651836" y="118178"/>
            <a:ext cx="7012733" cy="830997"/>
          </a:xfrm>
          <a:prstGeom prst="rect">
            <a:avLst/>
          </a:prstGeom>
          <a:noFill/>
        </p:spPr>
        <p:txBody>
          <a:bodyPr wrap="square">
            <a:spAutoFit/>
          </a:bodyPr>
          <a:lstStyle/>
          <a:p>
            <a:pPr algn="ctr"/>
            <a:r>
              <a:rPr lang="en-US" sz="4800" b="1" dirty="0">
                <a:solidFill>
                  <a:schemeClr val="bg1">
                    <a:lumMod val="95000"/>
                  </a:schemeClr>
                </a:solidFill>
              </a:rPr>
              <a:t>VI. Watershed Conclusions</a:t>
            </a:r>
          </a:p>
        </p:txBody>
      </p:sp>
      <p:sp>
        <p:nvSpPr>
          <p:cNvPr id="4" name="TextBox 3">
            <a:extLst>
              <a:ext uri="{FF2B5EF4-FFF2-40B4-BE49-F238E27FC236}">
                <a16:creationId xmlns:a16="http://schemas.microsoft.com/office/drawing/2014/main" id="{4445F1D7-703B-54AA-4DD9-D9DECCC1233E}"/>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16</a:t>
            </a:fld>
            <a:endParaRPr lang="en-US" dirty="0"/>
          </a:p>
        </p:txBody>
      </p:sp>
    </p:spTree>
    <p:extLst>
      <p:ext uri="{BB962C8B-B14F-4D97-AF65-F5344CB8AC3E}">
        <p14:creationId xmlns:p14="http://schemas.microsoft.com/office/powerpoint/2010/main" val="470997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5F8AC-5EDE-4FC6-8963-30313D928127}"/>
              </a:ext>
            </a:extLst>
          </p:cNvPr>
          <p:cNvSpPr>
            <a:spLocks noGrp="1"/>
          </p:cNvSpPr>
          <p:nvPr>
            <p:ph type="ctrTitle"/>
          </p:nvPr>
        </p:nvSpPr>
        <p:spPr>
          <a:xfrm>
            <a:off x="248718" y="717550"/>
            <a:ext cx="11818971" cy="1384238"/>
          </a:xfrm>
        </p:spPr>
        <p:txBody>
          <a:bodyPr>
            <a:normAutofit/>
          </a:bodyPr>
          <a:lstStyle/>
          <a:p>
            <a:r>
              <a:rPr lang="en-US" sz="2800" dirty="0"/>
              <a:t>Using and independent data set, how well does a spatial stream network model predict stream condition data set?</a:t>
            </a:r>
          </a:p>
        </p:txBody>
      </p:sp>
      <p:sp>
        <p:nvSpPr>
          <p:cNvPr id="3" name="Subtitle 2">
            <a:extLst>
              <a:ext uri="{FF2B5EF4-FFF2-40B4-BE49-F238E27FC236}">
                <a16:creationId xmlns:a16="http://schemas.microsoft.com/office/drawing/2014/main" id="{87B679AA-E67B-4C7E-A4ED-2EF691880007}"/>
              </a:ext>
            </a:extLst>
          </p:cNvPr>
          <p:cNvSpPr>
            <a:spLocks noGrp="1"/>
          </p:cNvSpPr>
          <p:nvPr>
            <p:ph type="subTitle" idx="1"/>
          </p:nvPr>
        </p:nvSpPr>
        <p:spPr>
          <a:xfrm>
            <a:off x="317240" y="2285661"/>
            <a:ext cx="11681926" cy="1655762"/>
          </a:xfrm>
        </p:spPr>
        <p:txBody>
          <a:bodyPr>
            <a:noAutofit/>
          </a:bodyPr>
          <a:lstStyle/>
          <a:p>
            <a:pPr marL="457200" indent="-457200" algn="l">
              <a:buFont typeface="Arial" panose="020B0604020202020204" pitchFamily="34" charset="0"/>
              <a:buChar char="•"/>
            </a:pPr>
            <a:r>
              <a:rPr lang="en-US" sz="2400" dirty="0">
                <a:effectLst/>
                <a:latin typeface="Calibri" panose="020F0502020204030204" pitchFamily="34" charset="0"/>
              </a:rPr>
              <a:t>Ecologically, a correlation of ~ 0.60 between observed true values and predicted values is pretty good</a:t>
            </a:r>
          </a:p>
          <a:p>
            <a:pPr marL="457200" indent="-457200" algn="l">
              <a:buFont typeface="Arial" panose="020B0604020202020204" pitchFamily="34" charset="0"/>
              <a:buChar char="•"/>
            </a:pPr>
            <a:endParaRPr lang="en-US" sz="2400" dirty="0">
              <a:latin typeface="Calibri" panose="020F0502020204030204" pitchFamily="34" charset="0"/>
            </a:endParaRPr>
          </a:p>
          <a:p>
            <a:pPr marL="457200" indent="-457200" algn="l">
              <a:buFont typeface="Arial" panose="020B0604020202020204" pitchFamily="34" charset="0"/>
              <a:buChar char="•"/>
            </a:pPr>
            <a:r>
              <a:rPr lang="en-US" sz="2400" dirty="0">
                <a:latin typeface="Calibri" panose="020F0502020204030204" pitchFamily="34" charset="0"/>
              </a:rPr>
              <a:t>Prediction standard errors tended to be smaller for trend stations, which have more observations, than status stations</a:t>
            </a:r>
          </a:p>
          <a:p>
            <a:pPr marL="457200" indent="-457200" algn="l">
              <a:buFont typeface="Arial" panose="020B0604020202020204" pitchFamily="34" charset="0"/>
              <a:buChar char="•"/>
            </a:pPr>
            <a:endParaRPr lang="en-US" sz="2400" dirty="0">
              <a:latin typeface="Calibri" panose="020F0502020204030204" pitchFamily="34" charset="0"/>
            </a:endParaRPr>
          </a:p>
          <a:p>
            <a:pPr marL="457200" indent="-457200" algn="l">
              <a:buFont typeface="Arial" panose="020B0604020202020204" pitchFamily="34" charset="0"/>
              <a:buChar char="•"/>
            </a:pPr>
            <a:r>
              <a:rPr lang="en-US" sz="2400" dirty="0">
                <a:latin typeface="Calibri" panose="020F0502020204030204" pitchFamily="34" charset="0"/>
              </a:rPr>
              <a:t>An improved model was obtained by using a partition factor to make the model more realistic</a:t>
            </a:r>
            <a:endParaRPr lang="en-US" sz="2400" dirty="0"/>
          </a:p>
        </p:txBody>
      </p:sp>
      <p:sp>
        <p:nvSpPr>
          <p:cNvPr id="8" name="TextBox 7">
            <a:extLst>
              <a:ext uri="{FF2B5EF4-FFF2-40B4-BE49-F238E27FC236}">
                <a16:creationId xmlns:a16="http://schemas.microsoft.com/office/drawing/2014/main" id="{9EBF7B5F-C470-DD08-1823-8C5390A16FF8}"/>
              </a:ext>
            </a:extLst>
          </p:cNvPr>
          <p:cNvSpPr txBox="1"/>
          <p:nvPr/>
        </p:nvSpPr>
        <p:spPr>
          <a:xfrm>
            <a:off x="2259368" y="118178"/>
            <a:ext cx="7797669" cy="830997"/>
          </a:xfrm>
          <a:prstGeom prst="rect">
            <a:avLst/>
          </a:prstGeom>
          <a:noFill/>
        </p:spPr>
        <p:txBody>
          <a:bodyPr wrap="square">
            <a:spAutoFit/>
          </a:bodyPr>
          <a:lstStyle/>
          <a:p>
            <a:pPr algn="ctr"/>
            <a:r>
              <a:rPr lang="en-US" sz="4800" b="1" dirty="0">
                <a:solidFill>
                  <a:schemeClr val="bg1">
                    <a:lumMod val="95000"/>
                  </a:schemeClr>
                </a:solidFill>
              </a:rPr>
              <a:t>VI. Conclusions on Predictions</a:t>
            </a:r>
          </a:p>
        </p:txBody>
      </p:sp>
      <p:sp>
        <p:nvSpPr>
          <p:cNvPr id="4" name="TextBox 3">
            <a:extLst>
              <a:ext uri="{FF2B5EF4-FFF2-40B4-BE49-F238E27FC236}">
                <a16:creationId xmlns:a16="http://schemas.microsoft.com/office/drawing/2014/main" id="{4445F1D7-703B-54AA-4DD9-D9DECCC1233E}"/>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17</a:t>
            </a:fld>
            <a:endParaRPr lang="en-US" dirty="0"/>
          </a:p>
        </p:txBody>
      </p:sp>
    </p:spTree>
    <p:extLst>
      <p:ext uri="{BB962C8B-B14F-4D97-AF65-F5344CB8AC3E}">
        <p14:creationId xmlns:p14="http://schemas.microsoft.com/office/powerpoint/2010/main" val="2415431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5F8AC-5EDE-4FC6-8963-30313D928127}"/>
              </a:ext>
            </a:extLst>
          </p:cNvPr>
          <p:cNvSpPr>
            <a:spLocks noGrp="1"/>
          </p:cNvSpPr>
          <p:nvPr>
            <p:ph type="ctrTitle"/>
          </p:nvPr>
        </p:nvSpPr>
        <p:spPr>
          <a:xfrm>
            <a:off x="317240" y="319920"/>
            <a:ext cx="11818971" cy="1384238"/>
          </a:xfrm>
        </p:spPr>
        <p:txBody>
          <a:bodyPr>
            <a:normAutofit/>
          </a:bodyPr>
          <a:lstStyle/>
          <a:p>
            <a:r>
              <a:rPr lang="en-US" sz="2800" dirty="0"/>
              <a:t>Spatial Stream Network Analysis is a trilogy:</a:t>
            </a:r>
          </a:p>
        </p:txBody>
      </p:sp>
      <p:sp>
        <p:nvSpPr>
          <p:cNvPr id="3" name="Subtitle 2">
            <a:extLst>
              <a:ext uri="{FF2B5EF4-FFF2-40B4-BE49-F238E27FC236}">
                <a16:creationId xmlns:a16="http://schemas.microsoft.com/office/drawing/2014/main" id="{87B679AA-E67B-4C7E-A4ED-2EF691880007}"/>
              </a:ext>
            </a:extLst>
          </p:cNvPr>
          <p:cNvSpPr>
            <a:spLocks noGrp="1"/>
          </p:cNvSpPr>
          <p:nvPr>
            <p:ph type="subTitle" idx="1"/>
          </p:nvPr>
        </p:nvSpPr>
        <p:spPr>
          <a:xfrm>
            <a:off x="317239" y="1905900"/>
            <a:ext cx="11681926" cy="2932800"/>
          </a:xfrm>
        </p:spPr>
        <p:txBody>
          <a:bodyPr>
            <a:noAutofit/>
          </a:bodyPr>
          <a:lstStyle/>
          <a:p>
            <a:pPr marL="457200" indent="-457200" algn="l">
              <a:buFont typeface="Arial" panose="020B0604020202020204" pitchFamily="34" charset="0"/>
              <a:buChar char="•"/>
            </a:pPr>
            <a:r>
              <a:rPr lang="en-US" sz="2400" dirty="0">
                <a:effectLst/>
                <a:latin typeface="Calibri" panose="020F0502020204030204" pitchFamily="34" charset="0"/>
              </a:rPr>
              <a:t>Exploratory Spatial Data Analysis</a:t>
            </a:r>
          </a:p>
          <a:p>
            <a:pPr marL="457200" indent="-457200" algn="l">
              <a:buFont typeface="Arial" panose="020B0604020202020204" pitchFamily="34" charset="0"/>
              <a:buChar char="•"/>
            </a:pPr>
            <a:r>
              <a:rPr lang="en-US" sz="2400" dirty="0">
                <a:latin typeface="Calibri" panose="020F0502020204030204" pitchFamily="34" charset="0"/>
              </a:rPr>
              <a:t>Spatial Stream Network Modeling</a:t>
            </a:r>
          </a:p>
          <a:p>
            <a:pPr marL="457200" indent="-457200" algn="l">
              <a:buFont typeface="Arial" panose="020B0604020202020204" pitchFamily="34" charset="0"/>
              <a:buChar char="•"/>
            </a:pPr>
            <a:r>
              <a:rPr lang="en-US" sz="2400" dirty="0">
                <a:latin typeface="Calibri" panose="020F0502020204030204" pitchFamily="34" charset="0"/>
              </a:rPr>
              <a:t>Spatial Stream Network Predictions</a:t>
            </a:r>
          </a:p>
          <a:p>
            <a:pPr marL="457200" indent="-457200" algn="l">
              <a:buFont typeface="Arial" panose="020B0604020202020204" pitchFamily="34" charset="0"/>
              <a:buChar char="•"/>
            </a:pPr>
            <a:r>
              <a:rPr lang="en-US" sz="2400" dirty="0">
                <a:latin typeface="Calibri" panose="020F0502020204030204" pitchFamily="34" charset="0"/>
              </a:rPr>
              <a:t>Director’s Cut for the code for that trilogy is at this GitHub site:</a:t>
            </a:r>
          </a:p>
          <a:p>
            <a:pPr marL="457200" indent="-457200" algn="l">
              <a:buFont typeface="Arial" panose="020B0604020202020204" pitchFamily="34" charset="0"/>
              <a:buChar char="•"/>
            </a:pPr>
            <a:r>
              <a:rPr lang="en-US" sz="2400" dirty="0">
                <a:latin typeface="Calibri" panose="020F0502020204030204" pitchFamily="34" charset="0"/>
                <a:hlinkClick r:id="rId3"/>
              </a:rPr>
              <a:t>https://github.com/USEPA/vdeq-stream-condition-predictions</a:t>
            </a:r>
            <a:endParaRPr lang="en-US" sz="2400" dirty="0">
              <a:latin typeface="Calibri" panose="020F0502020204030204" pitchFamily="34" charset="0"/>
            </a:endParaRPr>
          </a:p>
          <a:p>
            <a:pPr marL="457200" indent="-457200" algn="l">
              <a:buFont typeface="Arial" panose="020B0604020202020204" pitchFamily="34" charset="0"/>
              <a:buChar char="•"/>
            </a:pPr>
            <a:endParaRPr lang="en-US" sz="2400" dirty="0">
              <a:latin typeface="Calibri" panose="020F0502020204030204" pitchFamily="34" charset="0"/>
            </a:endParaRPr>
          </a:p>
          <a:p>
            <a:pPr marL="457200" indent="-457200" algn="l">
              <a:buFont typeface="Arial" panose="020B0604020202020204" pitchFamily="34" charset="0"/>
              <a:buChar char="•"/>
            </a:pPr>
            <a:endParaRPr lang="en-US" sz="2400" dirty="0">
              <a:latin typeface="Calibri" panose="020F0502020204030204" pitchFamily="34" charset="0"/>
            </a:endParaRPr>
          </a:p>
        </p:txBody>
      </p:sp>
      <p:sp>
        <p:nvSpPr>
          <p:cNvPr id="8" name="TextBox 7">
            <a:extLst>
              <a:ext uri="{FF2B5EF4-FFF2-40B4-BE49-F238E27FC236}">
                <a16:creationId xmlns:a16="http://schemas.microsoft.com/office/drawing/2014/main" id="{9EBF7B5F-C470-DD08-1823-8C5390A16FF8}"/>
              </a:ext>
            </a:extLst>
          </p:cNvPr>
          <p:cNvSpPr txBox="1"/>
          <p:nvPr/>
        </p:nvSpPr>
        <p:spPr>
          <a:xfrm>
            <a:off x="2651836" y="118178"/>
            <a:ext cx="7012733" cy="830997"/>
          </a:xfrm>
          <a:prstGeom prst="rect">
            <a:avLst/>
          </a:prstGeom>
          <a:noFill/>
        </p:spPr>
        <p:txBody>
          <a:bodyPr wrap="square">
            <a:spAutoFit/>
          </a:bodyPr>
          <a:lstStyle/>
          <a:p>
            <a:pPr algn="ctr"/>
            <a:r>
              <a:rPr lang="en-US" sz="4800" b="1" dirty="0">
                <a:solidFill>
                  <a:schemeClr val="bg1">
                    <a:lumMod val="95000"/>
                  </a:schemeClr>
                </a:solidFill>
              </a:rPr>
              <a:t>VII. SSN2:  The Movie</a:t>
            </a:r>
          </a:p>
        </p:txBody>
      </p:sp>
      <p:sp>
        <p:nvSpPr>
          <p:cNvPr id="4" name="TextBox 3">
            <a:extLst>
              <a:ext uri="{FF2B5EF4-FFF2-40B4-BE49-F238E27FC236}">
                <a16:creationId xmlns:a16="http://schemas.microsoft.com/office/drawing/2014/main" id="{4445F1D7-703B-54AA-4DD9-D9DECCC1233E}"/>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18</a:t>
            </a:fld>
            <a:endParaRPr lang="en-US" dirty="0"/>
          </a:p>
        </p:txBody>
      </p:sp>
    </p:spTree>
    <p:extLst>
      <p:ext uri="{BB962C8B-B14F-4D97-AF65-F5344CB8AC3E}">
        <p14:creationId xmlns:p14="http://schemas.microsoft.com/office/powerpoint/2010/main" val="4119103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5F8AC-5EDE-4FC6-8963-30313D928127}"/>
              </a:ext>
            </a:extLst>
          </p:cNvPr>
          <p:cNvSpPr>
            <a:spLocks noGrp="1"/>
          </p:cNvSpPr>
          <p:nvPr>
            <p:ph type="ctrTitle"/>
          </p:nvPr>
        </p:nvSpPr>
        <p:spPr>
          <a:xfrm>
            <a:off x="0" y="3302662"/>
            <a:ext cx="12064482" cy="3095075"/>
          </a:xfrm>
        </p:spPr>
        <p:txBody>
          <a:bodyPr>
            <a:normAutofit fontScale="90000"/>
          </a:bodyPr>
          <a:lstStyle/>
          <a:p>
            <a:pPr algn="l"/>
            <a:r>
              <a:rPr lang="en-US" dirty="0"/>
              <a:t>Biologists and field crews at </a:t>
            </a:r>
            <a:r>
              <a:rPr lang="en-US" dirty="0">
                <a:hlinkClick r:id="rId3"/>
              </a:rPr>
              <a:t>Virginia Department of Environment Quality</a:t>
            </a:r>
            <a:r>
              <a:rPr lang="en-US" dirty="0"/>
              <a:t>, especially Jason Hill and Emma Jones.</a:t>
            </a:r>
            <a:br>
              <a:rPr lang="en-US" dirty="0"/>
            </a:br>
            <a:br>
              <a:rPr lang="en-US" dirty="0"/>
            </a:br>
            <a:r>
              <a:rPr lang="en-US" dirty="0"/>
              <a:t>Ellen D’Amico, GIS Analyst, at  Pegasus Technical Services Inc. </a:t>
            </a:r>
            <a:br>
              <a:rPr lang="en-US" dirty="0"/>
            </a:br>
            <a:br>
              <a:rPr lang="en-US" dirty="0"/>
            </a:br>
            <a:r>
              <a:rPr lang="en-US" dirty="0"/>
              <a:t>Travis Linscome-Hatfield, Statistician, at Neptune and Company</a:t>
            </a:r>
            <a:br>
              <a:rPr lang="en-US" dirty="0"/>
            </a:br>
            <a:br>
              <a:rPr lang="en-US" dirty="0"/>
            </a:br>
            <a:r>
              <a:rPr lang="en-US" dirty="0"/>
              <a:t>Marc Weber, Geographer, for </a:t>
            </a:r>
            <a:r>
              <a:rPr lang="en-US" dirty="0" err="1">
                <a:hlinkClick r:id="rId4"/>
              </a:rPr>
              <a:t>StreamCat</a:t>
            </a:r>
            <a:r>
              <a:rPr lang="en-US" dirty="0">
                <a:hlinkClick r:id="rId4"/>
              </a:rPr>
              <a:t> database and Tools</a:t>
            </a:r>
            <a:r>
              <a:rPr lang="en-US" dirty="0"/>
              <a:t>, and Michael Dumelle, Spatial Statistician, for R package </a:t>
            </a:r>
            <a:r>
              <a:rPr lang="en-US" dirty="0">
                <a:hlinkClick r:id="rId5"/>
              </a:rPr>
              <a:t>SSN2</a:t>
            </a:r>
            <a:r>
              <a:rPr lang="en-US" dirty="0"/>
              <a:t>, both at U.S. EPA ORD.</a:t>
            </a:r>
          </a:p>
        </p:txBody>
      </p:sp>
      <p:sp>
        <p:nvSpPr>
          <p:cNvPr id="6" name="TextBox 5">
            <a:extLst>
              <a:ext uri="{FF2B5EF4-FFF2-40B4-BE49-F238E27FC236}">
                <a16:creationId xmlns:a16="http://schemas.microsoft.com/office/drawing/2014/main" id="{C840764F-3A7F-6DCD-62F0-0624BE0D91C7}"/>
              </a:ext>
            </a:extLst>
          </p:cNvPr>
          <p:cNvSpPr txBox="1"/>
          <p:nvPr/>
        </p:nvSpPr>
        <p:spPr>
          <a:xfrm>
            <a:off x="2108719" y="0"/>
            <a:ext cx="8126963" cy="923330"/>
          </a:xfrm>
          <a:prstGeom prst="rect">
            <a:avLst/>
          </a:prstGeom>
          <a:noFill/>
        </p:spPr>
        <p:txBody>
          <a:bodyPr wrap="square" rtlCol="0">
            <a:spAutoFit/>
          </a:bodyPr>
          <a:lstStyle/>
          <a:p>
            <a:pPr algn="ctr"/>
            <a:r>
              <a:rPr lang="en-US" sz="5400" b="1" dirty="0">
                <a:solidFill>
                  <a:schemeClr val="bg1">
                    <a:lumMod val="95000"/>
                  </a:schemeClr>
                </a:solidFill>
              </a:rPr>
              <a:t>VI. Acknowledgements</a:t>
            </a:r>
          </a:p>
        </p:txBody>
      </p:sp>
      <p:sp>
        <p:nvSpPr>
          <p:cNvPr id="3" name="TextBox 2">
            <a:extLst>
              <a:ext uri="{FF2B5EF4-FFF2-40B4-BE49-F238E27FC236}">
                <a16:creationId xmlns:a16="http://schemas.microsoft.com/office/drawing/2014/main" id="{AFE37CB2-2B72-7646-0E06-636C4698AE3D}"/>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19</a:t>
            </a:fld>
            <a:endParaRPr lang="en-US" dirty="0"/>
          </a:p>
        </p:txBody>
      </p:sp>
    </p:spTree>
    <p:extLst>
      <p:ext uri="{BB962C8B-B14F-4D97-AF65-F5344CB8AC3E}">
        <p14:creationId xmlns:p14="http://schemas.microsoft.com/office/powerpoint/2010/main" val="3920705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EBF7B5F-C470-DD08-1823-8C5390A16FF8}"/>
              </a:ext>
            </a:extLst>
          </p:cNvPr>
          <p:cNvSpPr txBox="1">
            <a:spLocks/>
          </p:cNvSpPr>
          <p:nvPr/>
        </p:nvSpPr>
        <p:spPr>
          <a:xfrm>
            <a:off x="2929813" y="89105"/>
            <a:ext cx="6102220" cy="830997"/>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a:ln>
                  <a:noFill/>
                </a:ln>
                <a:solidFill>
                  <a:schemeClr val="bg1">
                    <a:lumMod val="95000"/>
                  </a:schemeClr>
                </a:solidFill>
                <a:effectLst/>
                <a:uLnTx/>
                <a:uFillTx/>
                <a:latin typeface="+mn-lt"/>
                <a:ea typeface="+mn-ea"/>
                <a:cs typeface="+mn-cs"/>
              </a:rPr>
              <a:t>Research Question</a:t>
            </a:r>
            <a:endParaRPr kumimoji="0" lang="en-US" sz="4800" b="1" i="0" u="none" strike="noStrike" kern="1200" cap="none" spc="0" normalizeH="0" baseline="0" noProof="0" dirty="0">
              <a:ln>
                <a:noFill/>
              </a:ln>
              <a:solidFill>
                <a:schemeClr val="bg1">
                  <a:lumMod val="95000"/>
                </a:schemeClr>
              </a:solidFill>
              <a:effectLst/>
              <a:uLnTx/>
              <a:uFillTx/>
              <a:latin typeface="+mn-lt"/>
              <a:ea typeface="+mn-ea"/>
              <a:cs typeface="+mn-cs"/>
            </a:endParaRPr>
          </a:p>
        </p:txBody>
      </p:sp>
      <p:sp>
        <p:nvSpPr>
          <p:cNvPr id="3" name="Subtitle 2">
            <a:extLst>
              <a:ext uri="{FF2B5EF4-FFF2-40B4-BE49-F238E27FC236}">
                <a16:creationId xmlns:a16="http://schemas.microsoft.com/office/drawing/2014/main" id="{87B679AA-E67B-4C7E-A4ED-2EF691880007}"/>
              </a:ext>
            </a:extLst>
          </p:cNvPr>
          <p:cNvSpPr>
            <a:spLocks noGrp="1"/>
          </p:cNvSpPr>
          <p:nvPr>
            <p:ph type="subTitle" idx="1"/>
          </p:nvPr>
        </p:nvSpPr>
        <p:spPr>
          <a:xfrm>
            <a:off x="356070" y="1513398"/>
            <a:ext cx="11681926" cy="1655762"/>
          </a:xfrm>
        </p:spPr>
        <p:txBody>
          <a:bodyPr>
            <a:noAutofit/>
          </a:bodyPr>
          <a:lstStyle/>
          <a:p>
            <a:r>
              <a:rPr lang="en-US" b="1" dirty="0">
                <a:effectLst>
                  <a:outerShdw blurRad="38100" dist="38100" dir="2700000" algn="tl">
                    <a:srgbClr val="000000">
                      <a:alpha val="43137"/>
                    </a:srgbClr>
                  </a:outerShdw>
                </a:effectLst>
              </a:rPr>
              <a:t>How well does a spatial stream network model predict stream condition on an independent data set?</a:t>
            </a:r>
          </a:p>
        </p:txBody>
      </p:sp>
      <p:sp>
        <p:nvSpPr>
          <p:cNvPr id="4" name="Title 3">
            <a:extLst>
              <a:ext uri="{FF2B5EF4-FFF2-40B4-BE49-F238E27FC236}">
                <a16:creationId xmlns:a16="http://schemas.microsoft.com/office/drawing/2014/main" id="{4445F1D7-703B-54AA-4DD9-D9DECCC1233E}"/>
              </a:ext>
              <a:ext uri="{C183D7F6-B498-43B3-948B-1728B52AA6E4}">
                <adec:decorative xmlns:adec="http://schemas.microsoft.com/office/drawing/2017/decorative" val="0"/>
              </a:ext>
            </a:extLst>
          </p:cNvPr>
          <p:cNvSpPr txBox="1">
            <a:spLocks noGrp="1"/>
          </p:cNvSpPr>
          <p:nvPr>
            <p:ph type="title" idx="4294967295"/>
          </p:nvPr>
        </p:nvSpPr>
        <p:spPr>
          <a:xfrm>
            <a:off x="11815666" y="6488668"/>
            <a:ext cx="1156995" cy="369332"/>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6B3F6A-8902-4418-8F1E-B5FE5934C6D6}" type="slidenum">
              <a:rPr kumimoji="0" lang="en-US" sz="1800" b="0" i="0" u="none" strike="noStrike" kern="1200" cap="none" spc="0" normalizeH="0" baseline="0" noProof="0" smtClean="0">
                <a:ln>
                  <a:noFill/>
                </a:ln>
                <a:solidFill>
                  <a:schemeClr val="tx1"/>
                </a:solidFill>
                <a:effectLst/>
                <a:uLnTx/>
                <a:uFillTx/>
                <a:latin typeface="+mn-l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a:t>
            </a:fld>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27701923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F69F01A-3D8C-7735-4DBB-0B818036F557}"/>
              </a:ext>
            </a:extLst>
          </p:cNvPr>
          <p:cNvSpPr txBox="1"/>
          <p:nvPr/>
        </p:nvSpPr>
        <p:spPr>
          <a:xfrm>
            <a:off x="2400300" y="123825"/>
            <a:ext cx="8372475" cy="707886"/>
          </a:xfrm>
          <a:prstGeom prst="rect">
            <a:avLst/>
          </a:prstGeom>
          <a:noFill/>
        </p:spPr>
        <p:txBody>
          <a:bodyPr wrap="square" rtlCol="0">
            <a:spAutoFit/>
          </a:bodyPr>
          <a:lstStyle/>
          <a:p>
            <a:r>
              <a:rPr lang="en-US" sz="4000" dirty="0">
                <a:solidFill>
                  <a:schemeClr val="bg2"/>
                </a:solidFill>
              </a:rPr>
              <a:t>VI. A Caution about Spatial Predictions</a:t>
            </a:r>
          </a:p>
        </p:txBody>
      </p:sp>
      <p:sp>
        <p:nvSpPr>
          <p:cNvPr id="2" name="Title 1">
            <a:extLst>
              <a:ext uri="{FF2B5EF4-FFF2-40B4-BE49-F238E27FC236}">
                <a16:creationId xmlns:a16="http://schemas.microsoft.com/office/drawing/2014/main" id="{8BF5F8AC-5EDE-4FC6-8963-30313D928127}"/>
              </a:ext>
            </a:extLst>
          </p:cNvPr>
          <p:cNvSpPr>
            <a:spLocks noGrp="1"/>
          </p:cNvSpPr>
          <p:nvPr>
            <p:ph type="ctrTitle"/>
          </p:nvPr>
        </p:nvSpPr>
        <p:spPr>
          <a:xfrm>
            <a:off x="1524000" y="4101068"/>
            <a:ext cx="9144000" cy="2387600"/>
          </a:xfrm>
        </p:spPr>
        <p:txBody>
          <a:bodyPr>
            <a:normAutofit fontScale="90000"/>
          </a:bodyPr>
          <a:lstStyle/>
          <a:p>
            <a:pPr marL="0" marR="0" algn="l">
              <a:spcBef>
                <a:spcPts val="0"/>
              </a:spcBef>
              <a:spcAft>
                <a:spcPts val="0"/>
              </a:spcAft>
            </a:pPr>
            <a:r>
              <a:rPr lang="en-US" sz="3600" dirty="0">
                <a:effectLst/>
                <a:latin typeface="Calibri" panose="020F0502020204030204" pitchFamily="34" charset="0"/>
              </a:rPr>
              <a:t>"GIS and kriging are excellent tools, when properly applied to suitable data sets. However, when applied to data that are not regionally representative,</a:t>
            </a:r>
            <a:br>
              <a:rPr lang="en-US" sz="3600" dirty="0">
                <a:effectLst/>
                <a:latin typeface="Calibri" panose="020F0502020204030204" pitchFamily="34" charset="0"/>
              </a:rPr>
            </a:br>
            <a:r>
              <a:rPr lang="en-US" sz="3600" dirty="0">
                <a:effectLst/>
                <a:latin typeface="Calibri" panose="020F0502020204030204" pitchFamily="34" charset="0"/>
              </a:rPr>
              <a:t>the results, while attractive in appearance, will most likely represent an unreliable and misleading assessment of regional condition. Any biases in the data set will be transferred to a biased ‘picture’ in the combined GIS/kriging presentation."</a:t>
            </a:r>
            <a:br>
              <a:rPr lang="en-US" sz="3600" dirty="0">
                <a:effectLst/>
                <a:latin typeface="Calibri" panose="020F0502020204030204" pitchFamily="34" charset="0"/>
              </a:rPr>
            </a:br>
            <a:r>
              <a:rPr lang="en-US" sz="3600" dirty="0">
                <a:effectLst/>
                <a:latin typeface="Calibri" panose="020F0502020204030204" pitchFamily="34" charset="0"/>
              </a:rPr>
              <a:t> </a:t>
            </a:r>
            <a:br>
              <a:rPr lang="en-US" sz="3600" dirty="0">
                <a:effectLst/>
                <a:latin typeface="Calibri" panose="020F0502020204030204" pitchFamily="34" charset="0"/>
              </a:rPr>
            </a:br>
            <a:br>
              <a:rPr lang="en-US" sz="3600" dirty="0">
                <a:effectLst/>
                <a:latin typeface="Calibri" panose="020F0502020204030204" pitchFamily="34" charset="0"/>
              </a:rPr>
            </a:br>
            <a:r>
              <a:rPr lang="en-US" sz="3600" dirty="0">
                <a:effectLst/>
                <a:latin typeface="Calibri" panose="020F0502020204030204" pitchFamily="34" charset="0"/>
              </a:rPr>
              <a:t> </a:t>
            </a:r>
          </a:p>
        </p:txBody>
      </p:sp>
      <p:sp>
        <p:nvSpPr>
          <p:cNvPr id="6" name="TextBox 5">
            <a:extLst>
              <a:ext uri="{FF2B5EF4-FFF2-40B4-BE49-F238E27FC236}">
                <a16:creationId xmlns:a16="http://schemas.microsoft.com/office/drawing/2014/main" id="{9183F8EC-888D-2B5A-7237-1C626533EC76}"/>
              </a:ext>
            </a:extLst>
          </p:cNvPr>
          <p:cNvSpPr txBox="1"/>
          <p:nvPr/>
        </p:nvSpPr>
        <p:spPr>
          <a:xfrm>
            <a:off x="1704975" y="5457825"/>
            <a:ext cx="8220075" cy="923330"/>
          </a:xfrm>
          <a:prstGeom prst="rect">
            <a:avLst/>
          </a:prstGeom>
          <a:noFill/>
        </p:spPr>
        <p:txBody>
          <a:bodyPr wrap="square" rtlCol="0">
            <a:spAutoFit/>
          </a:bodyPr>
          <a:lstStyle/>
          <a:p>
            <a:r>
              <a:rPr lang="en-US"/>
              <a:t>Peterson, S.A., Urquhart, N.S. and Welch, E.B., 1999. Sample representativeness: a must for reliable regional lake condition estimates. Environmental science &amp; technology, 33(10), pp.1559-1565.</a:t>
            </a:r>
            <a:endParaRPr lang="en-US" dirty="0"/>
          </a:p>
        </p:txBody>
      </p:sp>
      <p:sp>
        <p:nvSpPr>
          <p:cNvPr id="4" name="TextBox 3">
            <a:extLst>
              <a:ext uri="{FF2B5EF4-FFF2-40B4-BE49-F238E27FC236}">
                <a16:creationId xmlns:a16="http://schemas.microsoft.com/office/drawing/2014/main" id="{987642A2-06AF-438F-3699-078C323A5F7B}"/>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20</a:t>
            </a:fld>
            <a:endParaRPr lang="en-US" dirty="0"/>
          </a:p>
        </p:txBody>
      </p:sp>
    </p:spTree>
    <p:extLst>
      <p:ext uri="{BB962C8B-B14F-4D97-AF65-F5344CB8AC3E}">
        <p14:creationId xmlns:p14="http://schemas.microsoft.com/office/powerpoint/2010/main" val="526497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7B679AA-E67B-4C7E-A4ED-2EF691880007}"/>
              </a:ext>
            </a:extLst>
          </p:cNvPr>
          <p:cNvSpPr>
            <a:spLocks noGrp="1"/>
          </p:cNvSpPr>
          <p:nvPr>
            <p:ph type="subTitle" idx="1"/>
          </p:nvPr>
        </p:nvSpPr>
        <p:spPr>
          <a:xfrm>
            <a:off x="336291" y="1195163"/>
            <a:ext cx="11681926" cy="1655762"/>
          </a:xfrm>
        </p:spPr>
        <p:txBody>
          <a:bodyPr>
            <a:noAutofit/>
          </a:bodyPr>
          <a:lstStyle/>
          <a:p>
            <a:pPr marL="514350" indent="-514350" algn="l">
              <a:buFont typeface="+mj-lt"/>
              <a:buAutoNum type="romanUcPeriod"/>
            </a:pPr>
            <a:r>
              <a:rPr lang="en-US" dirty="0">
                <a:effectLst/>
                <a:latin typeface="Calibri" panose="020F0502020204030204" pitchFamily="34" charset="0"/>
              </a:rPr>
              <a:t>Question and Outline</a:t>
            </a:r>
          </a:p>
          <a:p>
            <a:pPr marL="514350" indent="-514350" algn="l">
              <a:buFont typeface="+mj-lt"/>
              <a:buAutoNum type="romanUcPeriod"/>
            </a:pPr>
            <a:r>
              <a:rPr lang="en-US" dirty="0">
                <a:latin typeface="Calibri" panose="020F0502020204030204" pitchFamily="34" charset="0"/>
              </a:rPr>
              <a:t>Virginia Department of Environmental Quality </a:t>
            </a:r>
            <a:r>
              <a:rPr lang="en-US" dirty="0" err="1">
                <a:latin typeface="Calibri" panose="020F0502020204030204" pitchFamily="34" charset="0"/>
              </a:rPr>
              <a:t>ProbMon</a:t>
            </a:r>
            <a:r>
              <a:rPr lang="en-US" dirty="0">
                <a:latin typeface="Calibri" panose="020F0502020204030204" pitchFamily="34" charset="0"/>
              </a:rPr>
              <a:t> Stream Data</a:t>
            </a:r>
          </a:p>
          <a:p>
            <a:pPr marL="514350" indent="-514350" algn="l">
              <a:buFont typeface="+mj-lt"/>
              <a:buAutoNum type="romanUcPeriod"/>
            </a:pPr>
            <a:r>
              <a:rPr lang="en-US" dirty="0">
                <a:latin typeface="Calibri" panose="020F0502020204030204" pitchFamily="34" charset="0"/>
              </a:rPr>
              <a:t>Virginia Stream Condition Index (VSCI) in the James River Watershed</a:t>
            </a:r>
          </a:p>
          <a:p>
            <a:pPr marL="514350" indent="-514350" algn="l">
              <a:buFont typeface="+mj-lt"/>
              <a:buAutoNum type="romanUcPeriod"/>
            </a:pPr>
            <a:r>
              <a:rPr lang="en-US" dirty="0">
                <a:latin typeface="Calibri" panose="020F0502020204030204" pitchFamily="34" charset="0"/>
              </a:rPr>
              <a:t>Observed vs Predicted VSCI:  Small Multiple Maps and Scatter Plots</a:t>
            </a:r>
          </a:p>
          <a:p>
            <a:pPr marL="514350" indent="-514350" algn="l">
              <a:buFont typeface="+mj-lt"/>
              <a:buAutoNum type="romanUcPeriod"/>
            </a:pPr>
            <a:r>
              <a:rPr lang="en-US" dirty="0">
                <a:latin typeface="Calibri" panose="020F0502020204030204" pitchFamily="34" charset="0"/>
              </a:rPr>
              <a:t>Spatial Stream Network (SSN) Models and Tweaks</a:t>
            </a:r>
          </a:p>
          <a:p>
            <a:pPr marL="514350" indent="-514350" algn="l">
              <a:buFont typeface="+mj-lt"/>
              <a:buAutoNum type="romanUcPeriod"/>
            </a:pPr>
            <a:r>
              <a:rPr lang="en-US" dirty="0">
                <a:latin typeface="Calibri" panose="020F0502020204030204" pitchFamily="34" charset="0"/>
              </a:rPr>
              <a:t>Watershed Conclusions and Predictions</a:t>
            </a:r>
          </a:p>
          <a:p>
            <a:pPr marL="514350" indent="-514350" algn="l">
              <a:buFont typeface="+mj-lt"/>
              <a:buAutoNum type="romanUcPeriod"/>
            </a:pPr>
            <a:r>
              <a:rPr lang="en-US" dirty="0">
                <a:latin typeface="Calibri" panose="020F0502020204030204" pitchFamily="34" charset="0"/>
              </a:rPr>
              <a:t> SSN2:  The Movie, Acknowledgements, and a Caution</a:t>
            </a:r>
            <a:endParaRPr lang="en-US" dirty="0"/>
          </a:p>
        </p:txBody>
      </p:sp>
      <p:sp>
        <p:nvSpPr>
          <p:cNvPr id="8" name="Title 7">
            <a:extLst>
              <a:ext uri="{FF2B5EF4-FFF2-40B4-BE49-F238E27FC236}">
                <a16:creationId xmlns:a16="http://schemas.microsoft.com/office/drawing/2014/main" id="{9EBF7B5F-C470-DD08-1823-8C5390A16FF8}"/>
              </a:ext>
            </a:extLst>
          </p:cNvPr>
          <p:cNvSpPr txBox="1">
            <a:spLocks noGrp="1"/>
          </p:cNvSpPr>
          <p:nvPr>
            <p:ph type="title" idx="4294967295"/>
          </p:nvPr>
        </p:nvSpPr>
        <p:spPr>
          <a:xfrm>
            <a:off x="2929813" y="89105"/>
            <a:ext cx="6102220" cy="830997"/>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schemeClr val="bg1">
                    <a:lumMod val="95000"/>
                  </a:schemeClr>
                </a:solidFill>
                <a:effectLst/>
                <a:uLnTx/>
                <a:uFillTx/>
                <a:latin typeface="+mn-lt"/>
                <a:ea typeface="+mn-ea"/>
                <a:cs typeface="+mn-cs"/>
              </a:rPr>
              <a:t>Outline</a:t>
            </a:r>
          </a:p>
        </p:txBody>
      </p:sp>
      <p:sp>
        <p:nvSpPr>
          <p:cNvPr id="4" name="TextBox 3">
            <a:extLst>
              <a:ext uri="{FF2B5EF4-FFF2-40B4-BE49-F238E27FC236}">
                <a16:creationId xmlns:a16="http://schemas.microsoft.com/office/drawing/2014/main" id="{4445F1D7-703B-54AA-4DD9-D9DECCC1233E}"/>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3</a:t>
            </a:fld>
            <a:endParaRPr lang="en-US" dirty="0"/>
          </a:p>
        </p:txBody>
      </p:sp>
    </p:spTree>
    <p:extLst>
      <p:ext uri="{BB962C8B-B14F-4D97-AF65-F5344CB8AC3E}">
        <p14:creationId xmlns:p14="http://schemas.microsoft.com/office/powerpoint/2010/main" val="4181962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F87631-7D9F-40AA-8604-38F98B445E6D}"/>
              </a:ext>
            </a:extLst>
          </p:cNvPr>
          <p:cNvSpPr>
            <a:spLocks noGrp="1"/>
          </p:cNvSpPr>
          <p:nvPr>
            <p:ph type="title"/>
          </p:nvPr>
        </p:nvSpPr>
        <p:spPr>
          <a:xfrm>
            <a:off x="157316" y="166261"/>
            <a:ext cx="3500284" cy="787168"/>
          </a:xfrm>
        </p:spPr>
        <p:txBody>
          <a:bodyPr>
            <a:normAutofit/>
          </a:bodyPr>
          <a:lstStyle/>
          <a:p>
            <a:r>
              <a:rPr lang="en-US" sz="2800" dirty="0"/>
              <a:t>II. Virginia DEQ</a:t>
            </a:r>
          </a:p>
        </p:txBody>
      </p:sp>
      <p:sp>
        <p:nvSpPr>
          <p:cNvPr id="12" name="TextBox 11">
            <a:extLst>
              <a:ext uri="{FF2B5EF4-FFF2-40B4-BE49-F238E27FC236}">
                <a16:creationId xmlns:a16="http://schemas.microsoft.com/office/drawing/2014/main" id="{2EC81A2C-2908-4422-AC3E-57A665AC63FB}"/>
              </a:ext>
            </a:extLst>
          </p:cNvPr>
          <p:cNvSpPr txBox="1"/>
          <p:nvPr/>
        </p:nvSpPr>
        <p:spPr>
          <a:xfrm>
            <a:off x="304800" y="953429"/>
            <a:ext cx="3352800" cy="4154984"/>
          </a:xfrm>
          <a:prstGeom prst="rect">
            <a:avLst/>
          </a:prstGeom>
          <a:noFill/>
        </p:spPr>
        <p:txBody>
          <a:bodyPr wrap="square" rtlCol="0">
            <a:spAutoFit/>
          </a:bodyPr>
          <a:lstStyle/>
          <a:p>
            <a:r>
              <a:rPr lang="en-US" sz="2400" dirty="0"/>
              <a:t>Spatially balanced probabilistic monitoring sites sampled from 2001-2018</a:t>
            </a:r>
          </a:p>
          <a:p>
            <a:endParaRPr lang="en-US" sz="2400" dirty="0"/>
          </a:p>
          <a:p>
            <a:pPr marL="342900" indent="-342900">
              <a:buFont typeface="Arial" panose="020B0604020202020204" pitchFamily="34" charset="0"/>
              <a:buChar char="•"/>
            </a:pPr>
            <a:r>
              <a:rPr lang="en-US" sz="2400" dirty="0"/>
              <a:t>11 Basins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806 Sites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Stratified by Strahler stream order 1-6</a:t>
            </a:r>
          </a:p>
        </p:txBody>
      </p:sp>
      <p:pic>
        <p:nvPicPr>
          <p:cNvPr id="7" name="Content Placeholder 6" descr="Map&#10;&#10;Description automatically generated">
            <a:extLst>
              <a:ext uri="{FF2B5EF4-FFF2-40B4-BE49-F238E27FC236}">
                <a16:creationId xmlns:a16="http://schemas.microsoft.com/office/drawing/2014/main" id="{BAEC7FAA-B4FD-84BF-EDD9-2F14B058DDF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05084" y="13447"/>
            <a:ext cx="8386916" cy="6480799"/>
          </a:xfrm>
        </p:spPr>
      </p:pic>
      <p:sp>
        <p:nvSpPr>
          <p:cNvPr id="2" name="TextBox 1">
            <a:extLst>
              <a:ext uri="{FF2B5EF4-FFF2-40B4-BE49-F238E27FC236}">
                <a16:creationId xmlns:a16="http://schemas.microsoft.com/office/drawing/2014/main" id="{8057F129-C575-B31C-5688-A9F338E6D2FF}"/>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4</a:t>
            </a:fld>
            <a:endParaRPr lang="en-US" dirty="0"/>
          </a:p>
        </p:txBody>
      </p:sp>
    </p:spTree>
    <p:extLst>
      <p:ext uri="{BB962C8B-B14F-4D97-AF65-F5344CB8AC3E}">
        <p14:creationId xmlns:p14="http://schemas.microsoft.com/office/powerpoint/2010/main" val="3738146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4DAC972-6B8D-A0E3-E133-B77020867B52}"/>
              </a:ext>
            </a:extLst>
          </p:cNvPr>
          <p:cNvSpPr>
            <a:spLocks noGrp="1"/>
          </p:cNvSpPr>
          <p:nvPr>
            <p:ph type="title"/>
          </p:nvPr>
        </p:nvSpPr>
        <p:spPr>
          <a:xfrm>
            <a:off x="109485" y="37206"/>
            <a:ext cx="3415833" cy="1413220"/>
          </a:xfrm>
        </p:spPr>
        <p:txBody>
          <a:bodyPr>
            <a:normAutofit/>
          </a:bodyPr>
          <a:lstStyle/>
          <a:p>
            <a:r>
              <a:rPr lang="en-US" sz="2800" dirty="0"/>
              <a:t>III. James River </a:t>
            </a:r>
            <a:br>
              <a:rPr lang="en-US" sz="2800" dirty="0"/>
            </a:br>
            <a:r>
              <a:rPr lang="en-US" sz="2800" dirty="0"/>
              <a:t>Watershed</a:t>
            </a:r>
          </a:p>
        </p:txBody>
      </p:sp>
      <p:pic>
        <p:nvPicPr>
          <p:cNvPr id="9" name="Content Placeholder 8" descr="Map&#10;&#10;Description automatically generated">
            <a:extLst>
              <a:ext uri="{FF2B5EF4-FFF2-40B4-BE49-F238E27FC236}">
                <a16:creationId xmlns:a16="http://schemas.microsoft.com/office/drawing/2014/main" id="{DBCA8DA9-6743-2EAD-F401-53C3A2727F7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733799" y="0"/>
            <a:ext cx="8229600" cy="6359237"/>
          </a:xfrm>
        </p:spPr>
      </p:pic>
      <p:sp>
        <p:nvSpPr>
          <p:cNvPr id="3" name="Speech Bubble: Rectangle 2">
            <a:extLst>
              <a:ext uri="{FF2B5EF4-FFF2-40B4-BE49-F238E27FC236}">
                <a16:creationId xmlns:a16="http://schemas.microsoft.com/office/drawing/2014/main" id="{C413CFA6-EC9E-D0BD-5B04-D1228728EFBB}"/>
              </a:ext>
            </a:extLst>
          </p:cNvPr>
          <p:cNvSpPr/>
          <p:nvPr/>
        </p:nvSpPr>
        <p:spPr>
          <a:xfrm>
            <a:off x="4150761" y="1077191"/>
            <a:ext cx="904775" cy="787168"/>
          </a:xfrm>
          <a:prstGeom prst="wedgeRectCallout">
            <a:avLst>
              <a:gd name="adj1" fmla="val 74967"/>
              <a:gd name="adj2" fmla="val 116952"/>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rPr>
              <a:t>Upper James (JU)</a:t>
            </a:r>
          </a:p>
        </p:txBody>
      </p:sp>
      <p:sp>
        <p:nvSpPr>
          <p:cNvPr id="4" name="Speech Bubble: Rectangle 3">
            <a:extLst>
              <a:ext uri="{FF2B5EF4-FFF2-40B4-BE49-F238E27FC236}">
                <a16:creationId xmlns:a16="http://schemas.microsoft.com/office/drawing/2014/main" id="{526C625F-B49C-0A5F-3BC9-1BBB01021E90}"/>
              </a:ext>
            </a:extLst>
          </p:cNvPr>
          <p:cNvSpPr/>
          <p:nvPr/>
        </p:nvSpPr>
        <p:spPr>
          <a:xfrm>
            <a:off x="9293877" y="743816"/>
            <a:ext cx="1304925" cy="666750"/>
          </a:xfrm>
          <a:prstGeom prst="wedgeRectCallout">
            <a:avLst>
              <a:gd name="adj1" fmla="val -163898"/>
              <a:gd name="adj2" fmla="val 326786"/>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rPr>
              <a:t>Middle James (JM)</a:t>
            </a:r>
          </a:p>
        </p:txBody>
      </p:sp>
      <p:sp>
        <p:nvSpPr>
          <p:cNvPr id="7" name="Speech Bubble: Rectangle 6">
            <a:extLst>
              <a:ext uri="{FF2B5EF4-FFF2-40B4-BE49-F238E27FC236}">
                <a16:creationId xmlns:a16="http://schemas.microsoft.com/office/drawing/2014/main" id="{30168F02-37AA-A2C7-6880-FB5938485E38}"/>
              </a:ext>
            </a:extLst>
          </p:cNvPr>
          <p:cNvSpPr/>
          <p:nvPr/>
        </p:nvSpPr>
        <p:spPr>
          <a:xfrm>
            <a:off x="6096000" y="1135207"/>
            <a:ext cx="1116949" cy="510176"/>
          </a:xfrm>
          <a:prstGeom prst="wedgeRectCallout">
            <a:avLst>
              <a:gd name="adj1" fmla="val 49947"/>
              <a:gd name="adj2" fmla="val 159584"/>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rPr>
              <a:t>Rivanna River (JR)</a:t>
            </a:r>
          </a:p>
        </p:txBody>
      </p:sp>
      <p:sp>
        <p:nvSpPr>
          <p:cNvPr id="8" name="Speech Bubble: Rectangle 7">
            <a:extLst>
              <a:ext uri="{FF2B5EF4-FFF2-40B4-BE49-F238E27FC236}">
                <a16:creationId xmlns:a16="http://schemas.microsoft.com/office/drawing/2014/main" id="{BC586AA0-FB3D-236C-6973-7846DC45794F}"/>
              </a:ext>
            </a:extLst>
          </p:cNvPr>
          <p:cNvSpPr/>
          <p:nvPr/>
        </p:nvSpPr>
        <p:spPr>
          <a:xfrm>
            <a:off x="8401049" y="5333999"/>
            <a:ext cx="1419225" cy="600075"/>
          </a:xfrm>
          <a:prstGeom prst="wedgeRectCallout">
            <a:avLst>
              <a:gd name="adj1" fmla="val -35911"/>
              <a:gd name="adj2" fmla="val -283532"/>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rPr>
              <a:t>Appomattox River (JA)</a:t>
            </a:r>
          </a:p>
        </p:txBody>
      </p:sp>
      <p:sp>
        <p:nvSpPr>
          <p:cNvPr id="10" name="Speech Bubble: Rectangle 9">
            <a:extLst>
              <a:ext uri="{FF2B5EF4-FFF2-40B4-BE49-F238E27FC236}">
                <a16:creationId xmlns:a16="http://schemas.microsoft.com/office/drawing/2014/main" id="{78FF123E-7CEF-987A-15A5-98D7CE2A018C}"/>
              </a:ext>
            </a:extLst>
          </p:cNvPr>
          <p:cNvSpPr/>
          <p:nvPr/>
        </p:nvSpPr>
        <p:spPr>
          <a:xfrm>
            <a:off x="10378607" y="4887190"/>
            <a:ext cx="1171575" cy="893619"/>
          </a:xfrm>
          <a:prstGeom prst="wedgeRectCallout">
            <a:avLst>
              <a:gd name="adj1" fmla="val -99161"/>
              <a:gd name="adj2" fmla="val -201555"/>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rPr>
              <a:t>Lower James (JL)</a:t>
            </a:r>
          </a:p>
        </p:txBody>
      </p:sp>
      <p:sp>
        <p:nvSpPr>
          <p:cNvPr id="2" name="TextBox 1">
            <a:extLst>
              <a:ext uri="{FF2B5EF4-FFF2-40B4-BE49-F238E27FC236}">
                <a16:creationId xmlns:a16="http://schemas.microsoft.com/office/drawing/2014/main" id="{88B754A6-0150-431A-B060-C512EB36669B}"/>
              </a:ext>
              <a:ext uri="{C183D7F6-B498-43B3-948B-1728B52AA6E4}">
                <adec:decorative xmlns:adec="http://schemas.microsoft.com/office/drawing/2017/decorative" val="0"/>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5</a:t>
            </a:fld>
            <a:endParaRPr lang="en-US" dirty="0"/>
          </a:p>
        </p:txBody>
      </p:sp>
    </p:spTree>
    <p:extLst>
      <p:ext uri="{BB962C8B-B14F-4D97-AF65-F5344CB8AC3E}">
        <p14:creationId xmlns:p14="http://schemas.microsoft.com/office/powerpoint/2010/main" val="3455461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A9CD6-5B27-4E89-B687-91A4B88CEDB2}"/>
              </a:ext>
            </a:extLst>
          </p:cNvPr>
          <p:cNvSpPr>
            <a:spLocks noGrp="1"/>
          </p:cNvSpPr>
          <p:nvPr>
            <p:ph type="title"/>
          </p:nvPr>
        </p:nvSpPr>
        <p:spPr>
          <a:xfrm>
            <a:off x="989045" y="269570"/>
            <a:ext cx="10515600" cy="1187755"/>
          </a:xfrm>
        </p:spPr>
        <p:txBody>
          <a:bodyPr>
            <a:normAutofit/>
          </a:bodyPr>
          <a:lstStyle/>
          <a:p>
            <a:r>
              <a:rPr lang="en-US" sz="3200" dirty="0"/>
              <a:t>III. Metrics of Virginia Stream Condition Index (VSCI)</a:t>
            </a:r>
          </a:p>
        </p:txBody>
      </p:sp>
      <p:graphicFrame>
        <p:nvGraphicFramePr>
          <p:cNvPr id="4" name="Table 4">
            <a:extLst>
              <a:ext uri="{FF2B5EF4-FFF2-40B4-BE49-F238E27FC236}">
                <a16:creationId xmlns:a16="http://schemas.microsoft.com/office/drawing/2014/main" id="{22404C5D-4B89-D1BE-FC27-29CEC2A05C2F}"/>
              </a:ext>
            </a:extLst>
          </p:cNvPr>
          <p:cNvGraphicFramePr>
            <a:graphicFrameLocks noGrp="1"/>
          </p:cNvGraphicFramePr>
          <p:nvPr>
            <p:ph idx="1"/>
            <p:extLst>
              <p:ext uri="{D42A27DB-BD31-4B8C-83A1-F6EECF244321}">
                <p14:modId xmlns:p14="http://schemas.microsoft.com/office/powerpoint/2010/main" val="3139772895"/>
              </p:ext>
            </p:extLst>
          </p:nvPr>
        </p:nvGraphicFramePr>
        <p:xfrm>
          <a:off x="1175657" y="1195394"/>
          <a:ext cx="10328988" cy="4542102"/>
        </p:xfrm>
        <a:graphic>
          <a:graphicData uri="http://schemas.openxmlformats.org/drawingml/2006/table">
            <a:tbl>
              <a:tblPr firstRow="1" bandRow="1">
                <a:tableStyleId>{073A0DAA-6AF3-43AB-8588-CEC1D06C72B9}</a:tableStyleId>
              </a:tblPr>
              <a:tblGrid>
                <a:gridCol w="4917233">
                  <a:extLst>
                    <a:ext uri="{9D8B030D-6E8A-4147-A177-3AD203B41FA5}">
                      <a16:colId xmlns:a16="http://schemas.microsoft.com/office/drawing/2014/main" val="1731129559"/>
                    </a:ext>
                  </a:extLst>
                </a:gridCol>
                <a:gridCol w="2155371">
                  <a:extLst>
                    <a:ext uri="{9D8B030D-6E8A-4147-A177-3AD203B41FA5}">
                      <a16:colId xmlns:a16="http://schemas.microsoft.com/office/drawing/2014/main" val="918283552"/>
                    </a:ext>
                  </a:extLst>
                </a:gridCol>
                <a:gridCol w="3256384">
                  <a:extLst>
                    <a:ext uri="{9D8B030D-6E8A-4147-A177-3AD203B41FA5}">
                      <a16:colId xmlns:a16="http://schemas.microsoft.com/office/drawing/2014/main" val="3383224829"/>
                    </a:ext>
                  </a:extLst>
                </a:gridCol>
              </a:tblGrid>
              <a:tr h="5046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Metric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a:t>Category</a:t>
                      </a:r>
                      <a:endParaRPr lang="en-US" strike="noStrike" baseline="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Response to Stress</a:t>
                      </a:r>
                    </a:p>
                  </a:txBody>
                  <a:tcPr/>
                </a:tc>
                <a:extLst>
                  <a:ext uri="{0D108BD9-81ED-4DB2-BD59-A6C34878D82A}">
                    <a16:rowId xmlns:a16="http://schemas.microsoft.com/office/drawing/2014/main" val="424099481"/>
                  </a:ext>
                </a:extLst>
              </a:tr>
              <a:tr h="5046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Total Taxa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a:t>Taxonomic Richness</a:t>
                      </a:r>
                      <a:endParaRPr lang="en-US" strike="noStrike" baseline="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Decrease</a:t>
                      </a:r>
                    </a:p>
                  </a:txBody>
                  <a:tcPr/>
                </a:tc>
                <a:extLst>
                  <a:ext uri="{0D108BD9-81ED-4DB2-BD59-A6C34878D82A}">
                    <a16:rowId xmlns:a16="http://schemas.microsoft.com/office/drawing/2014/main" val="2590170435"/>
                  </a:ext>
                </a:extLst>
              </a:tr>
              <a:tr h="5046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Ephemeroptera, Plecoptera, Trichoptera (EPT) Taxa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Taxonomic Richness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Decrease</a:t>
                      </a:r>
                    </a:p>
                  </a:txBody>
                  <a:tcPr/>
                </a:tc>
                <a:extLst>
                  <a:ext uri="{0D108BD9-81ED-4DB2-BD59-A6C34878D82A}">
                    <a16:rowId xmlns:a16="http://schemas.microsoft.com/office/drawing/2014/main" val="726469735"/>
                  </a:ext>
                </a:extLst>
              </a:tr>
              <a:tr h="5046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Ephemeroptera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Composition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Decrease</a:t>
                      </a:r>
                    </a:p>
                  </a:txBody>
                  <a:tcPr/>
                </a:tc>
                <a:extLst>
                  <a:ext uri="{0D108BD9-81ED-4DB2-BD59-A6C34878D82A}">
                    <a16:rowId xmlns:a16="http://schemas.microsoft.com/office/drawing/2014/main" val="1321315409"/>
                  </a:ext>
                </a:extLst>
              </a:tr>
              <a:tr h="5046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Plecoptera + Trichoptera - Hydropsychidae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Composition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Decrease</a:t>
                      </a:r>
                    </a:p>
                  </a:txBody>
                  <a:tcPr/>
                </a:tc>
                <a:extLst>
                  <a:ext uri="{0D108BD9-81ED-4DB2-BD59-A6C34878D82A}">
                    <a16:rowId xmlns:a16="http://schemas.microsoft.com/office/drawing/2014/main" val="4100876289"/>
                  </a:ext>
                </a:extLst>
              </a:tr>
              <a:tr h="504678">
                <a:tc>
                  <a:txBody>
                    <a:bodyPr/>
                    <a:lstStyle/>
                    <a:p>
                      <a:r>
                        <a:rPr lang="en-US" dirty="0"/>
                        <a:t>% Scrapers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Trophic Group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Decrease</a:t>
                      </a:r>
                    </a:p>
                  </a:txBody>
                  <a:tcPr/>
                </a:tc>
                <a:extLst>
                  <a:ext uri="{0D108BD9-81ED-4DB2-BD59-A6C34878D82A}">
                    <a16:rowId xmlns:a16="http://schemas.microsoft.com/office/drawing/2014/main" val="220425809"/>
                  </a:ext>
                </a:extLst>
              </a:tr>
              <a:tr h="5046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Chironomidae</a:t>
                      </a:r>
                    </a:p>
                  </a:txBody>
                  <a:tcPr/>
                </a:tc>
                <a:tc>
                  <a:txBody>
                    <a:bodyPr/>
                    <a:lstStyle/>
                    <a:p>
                      <a:r>
                        <a:rPr lang="en-US" strike="noStrike" baseline="0" dirty="0"/>
                        <a:t>Composition</a:t>
                      </a:r>
                    </a:p>
                  </a:txBody>
                  <a:tcPr/>
                </a:tc>
                <a:tc>
                  <a:txBody>
                    <a:bodyPr/>
                    <a:lstStyle/>
                    <a:p>
                      <a:r>
                        <a:rPr lang="en-US" strike="noStrike" baseline="0" dirty="0"/>
                        <a:t>Increase</a:t>
                      </a:r>
                    </a:p>
                  </a:txBody>
                  <a:tcPr/>
                </a:tc>
                <a:extLst>
                  <a:ext uri="{0D108BD9-81ED-4DB2-BD59-A6C34878D82A}">
                    <a16:rowId xmlns:a16="http://schemas.microsoft.com/office/drawing/2014/main" val="3120948560"/>
                  </a:ext>
                </a:extLst>
              </a:tr>
              <a:tr h="5046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Top 2 Dominant</a:t>
                      </a:r>
                    </a:p>
                  </a:txBody>
                  <a:tcPr/>
                </a:tc>
                <a:tc>
                  <a:txBody>
                    <a:bodyPr/>
                    <a:lstStyle/>
                    <a:p>
                      <a:r>
                        <a:rPr lang="en-US" strike="noStrike" baseline="0" dirty="0"/>
                        <a:t>Diversity</a:t>
                      </a:r>
                    </a:p>
                  </a:txBody>
                  <a:tcPr/>
                </a:tc>
                <a:tc>
                  <a:txBody>
                    <a:bodyPr/>
                    <a:lstStyle/>
                    <a:p>
                      <a:r>
                        <a:rPr lang="en-US" strike="noStrike" baseline="0" dirty="0"/>
                        <a:t>Increase</a:t>
                      </a:r>
                    </a:p>
                  </a:txBody>
                  <a:tcPr/>
                </a:tc>
                <a:extLst>
                  <a:ext uri="{0D108BD9-81ED-4DB2-BD59-A6C34878D82A}">
                    <a16:rowId xmlns:a16="http://schemas.microsoft.com/office/drawing/2014/main" val="3284937561"/>
                  </a:ext>
                </a:extLst>
              </a:tr>
              <a:tr h="5046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baseline="0" dirty="0"/>
                        <a:t>Hilsenhoff Biotic Index (HBI Family Biotic Index)</a:t>
                      </a:r>
                      <a:endParaRPr lang="en-US" strike="sngStrike" baseline="0" dirty="0"/>
                    </a:p>
                  </a:txBody>
                  <a:tcPr/>
                </a:tc>
                <a:tc>
                  <a:txBody>
                    <a:bodyPr/>
                    <a:lstStyle/>
                    <a:p>
                      <a:r>
                        <a:rPr lang="en-US" strike="noStrike" baseline="0" dirty="0"/>
                        <a:t>Tolerance</a:t>
                      </a:r>
                    </a:p>
                  </a:txBody>
                  <a:tcPr/>
                </a:tc>
                <a:tc>
                  <a:txBody>
                    <a:bodyPr/>
                    <a:lstStyle/>
                    <a:p>
                      <a:r>
                        <a:rPr lang="en-US" strike="noStrike" baseline="0" dirty="0"/>
                        <a:t>Increase</a:t>
                      </a:r>
                    </a:p>
                  </a:txBody>
                  <a:tcPr/>
                </a:tc>
                <a:extLst>
                  <a:ext uri="{0D108BD9-81ED-4DB2-BD59-A6C34878D82A}">
                    <a16:rowId xmlns:a16="http://schemas.microsoft.com/office/drawing/2014/main" val="1371717434"/>
                  </a:ext>
                </a:extLst>
              </a:tr>
            </a:tbl>
          </a:graphicData>
        </a:graphic>
      </p:graphicFrame>
      <p:sp>
        <p:nvSpPr>
          <p:cNvPr id="3" name="TextBox 2">
            <a:extLst>
              <a:ext uri="{FF2B5EF4-FFF2-40B4-BE49-F238E27FC236}">
                <a16:creationId xmlns:a16="http://schemas.microsoft.com/office/drawing/2014/main" id="{4E14C467-A670-0C9F-5CBE-539D9C59DEDF}"/>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6</a:t>
            </a:fld>
            <a:endParaRPr lang="en-US" dirty="0"/>
          </a:p>
        </p:txBody>
      </p:sp>
    </p:spTree>
    <p:extLst>
      <p:ext uri="{BB962C8B-B14F-4D97-AF65-F5344CB8AC3E}">
        <p14:creationId xmlns:p14="http://schemas.microsoft.com/office/powerpoint/2010/main" val="454629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F87631-7D9F-40AA-8604-38F98B445E6D}"/>
              </a:ext>
            </a:extLst>
          </p:cNvPr>
          <p:cNvSpPr>
            <a:spLocks noGrp="1"/>
          </p:cNvSpPr>
          <p:nvPr>
            <p:ph type="title"/>
          </p:nvPr>
        </p:nvSpPr>
        <p:spPr>
          <a:xfrm>
            <a:off x="-1" y="-1"/>
            <a:ext cx="4326903" cy="2481944"/>
          </a:xfrm>
        </p:spPr>
        <p:txBody>
          <a:bodyPr>
            <a:normAutofit/>
          </a:bodyPr>
          <a:lstStyle/>
          <a:p>
            <a:pPr algn="l"/>
            <a:r>
              <a:rPr lang="en-US" sz="2800" dirty="0"/>
              <a:t>III. James River</a:t>
            </a:r>
            <a:br>
              <a:rPr lang="en-US" sz="2800" dirty="0"/>
            </a:br>
            <a:r>
              <a:rPr lang="en-US" sz="2800" dirty="0"/>
              <a:t>Virginia Stream Condition Index</a:t>
            </a:r>
            <a:br>
              <a:rPr lang="en-US" sz="2800" dirty="0"/>
            </a:br>
            <a:r>
              <a:rPr lang="en-US" sz="2800" dirty="0"/>
              <a:t>2001-2018</a:t>
            </a:r>
            <a:br>
              <a:rPr lang="en-US" sz="2800" dirty="0"/>
            </a:br>
            <a:endParaRPr lang="en-US" sz="2800" dirty="0"/>
          </a:p>
        </p:txBody>
      </p:sp>
      <p:pic>
        <p:nvPicPr>
          <p:cNvPr id="9" name="Content Placeholder 8" descr="Chart, scatter chart&#10;&#10;Description automatically generated">
            <a:extLst>
              <a:ext uri="{FF2B5EF4-FFF2-40B4-BE49-F238E27FC236}">
                <a16:creationId xmlns:a16="http://schemas.microsoft.com/office/drawing/2014/main" id="{CF0413E2-508C-3D35-AB6D-3C8E21192F4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54933" y="137932"/>
            <a:ext cx="6400800" cy="3200400"/>
          </a:xfrm>
        </p:spPr>
      </p:pic>
      <p:pic>
        <p:nvPicPr>
          <p:cNvPr id="5" name="Picture 4" descr="Chart, scatter chart&#10;&#10;Description automatically generated">
            <a:extLst>
              <a:ext uri="{FF2B5EF4-FFF2-40B4-BE49-F238E27FC236}">
                <a16:creationId xmlns:a16="http://schemas.microsoft.com/office/drawing/2014/main" id="{A06BF07F-E6B5-F050-36B5-B8587586C2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4298" y="3614208"/>
            <a:ext cx="5486876" cy="2743438"/>
          </a:xfrm>
          <a:prstGeom prst="rect">
            <a:avLst/>
          </a:prstGeom>
        </p:spPr>
      </p:pic>
      <p:pic>
        <p:nvPicPr>
          <p:cNvPr id="8" name="Picture 7" descr="Chart, scatter chart&#10;&#10;Description automatically generated">
            <a:extLst>
              <a:ext uri="{FF2B5EF4-FFF2-40B4-BE49-F238E27FC236}">
                <a16:creationId xmlns:a16="http://schemas.microsoft.com/office/drawing/2014/main" id="{3F2A7966-9122-2C51-A057-E81335787B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0827" y="3642309"/>
            <a:ext cx="5486876" cy="2743438"/>
          </a:xfrm>
          <a:prstGeom prst="rect">
            <a:avLst/>
          </a:prstGeom>
        </p:spPr>
      </p:pic>
      <p:sp>
        <p:nvSpPr>
          <p:cNvPr id="10" name="TextBox 9">
            <a:extLst>
              <a:ext uri="{FF2B5EF4-FFF2-40B4-BE49-F238E27FC236}">
                <a16:creationId xmlns:a16="http://schemas.microsoft.com/office/drawing/2014/main" id="{C038C1F9-5E54-5319-5783-4F909233BD0B}"/>
              </a:ext>
              <a:ext uri="{C183D7F6-B498-43B3-948B-1728B52AA6E4}">
                <adec:decorative xmlns:adec="http://schemas.microsoft.com/office/drawing/2017/decorative" val="0"/>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7</a:t>
            </a:fld>
            <a:endParaRPr lang="en-US" dirty="0"/>
          </a:p>
        </p:txBody>
      </p:sp>
    </p:spTree>
    <p:extLst>
      <p:ext uri="{BB962C8B-B14F-4D97-AF65-F5344CB8AC3E}">
        <p14:creationId xmlns:p14="http://schemas.microsoft.com/office/powerpoint/2010/main" val="2409831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98E9540-5DD3-9710-F98B-9F467BAB3FC8}"/>
              </a:ext>
            </a:extLst>
          </p:cNvPr>
          <p:cNvSpPr>
            <a:spLocks noGrp="1"/>
          </p:cNvSpPr>
          <p:nvPr>
            <p:ph type="title"/>
          </p:nvPr>
        </p:nvSpPr>
        <p:spPr>
          <a:xfrm>
            <a:off x="184630" y="2894684"/>
            <a:ext cx="4542322" cy="787168"/>
          </a:xfrm>
        </p:spPr>
        <p:txBody>
          <a:bodyPr>
            <a:normAutofit fontScale="90000"/>
          </a:bodyPr>
          <a:lstStyle/>
          <a:p>
            <a:pPr algn="l"/>
            <a:r>
              <a:rPr lang="en-US" dirty="0"/>
              <a:t>IV. Top:  Observed sites used in modeling.</a:t>
            </a:r>
            <a:br>
              <a:rPr lang="en-US" dirty="0"/>
            </a:br>
            <a:br>
              <a:rPr lang="en-US" dirty="0"/>
            </a:br>
            <a:br>
              <a:rPr lang="en-US" dirty="0"/>
            </a:br>
            <a:br>
              <a:rPr lang="en-US" dirty="0"/>
            </a:br>
            <a:br>
              <a:rPr lang="en-US" dirty="0"/>
            </a:br>
            <a:br>
              <a:rPr lang="en-US" dirty="0"/>
            </a:br>
            <a:r>
              <a:rPr lang="en-US" dirty="0"/>
              <a:t>Bottom:  Predicted sites used to independently test the model by comparing “true” VSCI to predictions</a:t>
            </a:r>
          </a:p>
        </p:txBody>
      </p:sp>
      <p:pic>
        <p:nvPicPr>
          <p:cNvPr id="15" name="Content Placeholder 14" descr="A picture containing map&#10;&#10;Description automatically generated">
            <a:extLst>
              <a:ext uri="{FF2B5EF4-FFF2-40B4-BE49-F238E27FC236}">
                <a16:creationId xmlns:a16="http://schemas.microsoft.com/office/drawing/2014/main" id="{45BDE582-7E7E-3008-3AD1-05B41EA360F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878404" y="0"/>
            <a:ext cx="6400800" cy="3200400"/>
          </a:xfrm>
        </p:spPr>
      </p:pic>
      <p:pic>
        <p:nvPicPr>
          <p:cNvPr id="9" name="Picture 8" descr="Diagram&#10;&#10;Description automatically generated">
            <a:extLst>
              <a:ext uri="{FF2B5EF4-FFF2-40B4-BE49-F238E27FC236}">
                <a16:creationId xmlns:a16="http://schemas.microsoft.com/office/drawing/2014/main" id="{77FC455D-D92B-6783-5911-92A2CF3B1A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6412" y="3166712"/>
            <a:ext cx="6400800" cy="3200400"/>
          </a:xfrm>
          <a:prstGeom prst="rect">
            <a:avLst/>
          </a:prstGeom>
        </p:spPr>
      </p:pic>
      <p:pic>
        <p:nvPicPr>
          <p:cNvPr id="5" name="Picture 4" descr="Chart, waterfall chart&#10;&#10;Description automatically generated">
            <a:extLst>
              <a:ext uri="{FF2B5EF4-FFF2-40B4-BE49-F238E27FC236}">
                <a16:creationId xmlns:a16="http://schemas.microsoft.com/office/drawing/2014/main" id="{57CCB999-6FF7-2A61-996B-6FEF74EFC3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49576" y="3573380"/>
            <a:ext cx="1845644" cy="1845644"/>
          </a:xfrm>
          <a:prstGeom prst="rect">
            <a:avLst/>
          </a:prstGeom>
        </p:spPr>
      </p:pic>
      <p:sp>
        <p:nvSpPr>
          <p:cNvPr id="3" name="TextBox 2">
            <a:extLst>
              <a:ext uri="{FF2B5EF4-FFF2-40B4-BE49-F238E27FC236}">
                <a16:creationId xmlns:a16="http://schemas.microsoft.com/office/drawing/2014/main" id="{4E14C467-A670-0C9F-5CBE-539D9C59DEDF}"/>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8</a:t>
            </a:fld>
            <a:endParaRPr lang="en-US" dirty="0"/>
          </a:p>
        </p:txBody>
      </p:sp>
    </p:spTree>
    <p:extLst>
      <p:ext uri="{BB962C8B-B14F-4D97-AF65-F5344CB8AC3E}">
        <p14:creationId xmlns:p14="http://schemas.microsoft.com/office/powerpoint/2010/main" val="13955636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98E9540-5DD3-9710-F98B-9F467BAB3FC8}"/>
              </a:ext>
            </a:extLst>
          </p:cNvPr>
          <p:cNvSpPr>
            <a:spLocks noGrp="1"/>
          </p:cNvSpPr>
          <p:nvPr>
            <p:ph type="title"/>
          </p:nvPr>
        </p:nvSpPr>
        <p:spPr>
          <a:xfrm>
            <a:off x="98905" y="2066009"/>
            <a:ext cx="4542322" cy="787168"/>
          </a:xfrm>
        </p:spPr>
        <p:txBody>
          <a:bodyPr>
            <a:normAutofit fontScale="90000"/>
          </a:bodyPr>
          <a:lstStyle/>
          <a:p>
            <a:pPr algn="l"/>
            <a:r>
              <a:rPr lang="en-US" dirty="0"/>
              <a:t>IV. Top:  Predicted sites used to independently test the model by comparing “true” VSCI to predictions</a:t>
            </a:r>
            <a:br>
              <a:rPr lang="en-US" dirty="0"/>
            </a:br>
            <a:br>
              <a:rPr lang="en-US" dirty="0"/>
            </a:br>
            <a:br>
              <a:rPr lang="en-US" dirty="0"/>
            </a:br>
            <a:br>
              <a:rPr lang="en-US" dirty="0"/>
            </a:br>
            <a:r>
              <a:rPr lang="en-US" dirty="0"/>
              <a:t>Bottom:  Predicted VSCI from SSN model</a:t>
            </a:r>
          </a:p>
        </p:txBody>
      </p:sp>
      <p:pic>
        <p:nvPicPr>
          <p:cNvPr id="9" name="Picture 8" descr="Diagram&#10;&#10;Description automatically generated">
            <a:extLst>
              <a:ext uri="{FF2B5EF4-FFF2-40B4-BE49-F238E27FC236}">
                <a16:creationId xmlns:a16="http://schemas.microsoft.com/office/drawing/2014/main" id="{77FC455D-D92B-6783-5911-92A2CF3B1A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4937" y="116443"/>
            <a:ext cx="6400800" cy="3200400"/>
          </a:xfrm>
          <a:prstGeom prst="rect">
            <a:avLst/>
          </a:prstGeom>
        </p:spPr>
      </p:pic>
      <p:pic>
        <p:nvPicPr>
          <p:cNvPr id="7" name="Picture 6" descr="Diagram&#10;&#10;Description automatically generated">
            <a:extLst>
              <a:ext uri="{FF2B5EF4-FFF2-40B4-BE49-F238E27FC236}">
                <a16:creationId xmlns:a16="http://schemas.microsoft.com/office/drawing/2014/main" id="{08B88BA2-A6F6-1979-044B-8B292DF595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8647" y="3271361"/>
            <a:ext cx="6400800" cy="3200400"/>
          </a:xfrm>
          <a:prstGeom prst="rect">
            <a:avLst/>
          </a:prstGeom>
        </p:spPr>
      </p:pic>
      <p:pic>
        <p:nvPicPr>
          <p:cNvPr id="5" name="Picture 4" descr="Chart, waterfall chart&#10;&#10;Description automatically generated">
            <a:extLst>
              <a:ext uri="{FF2B5EF4-FFF2-40B4-BE49-F238E27FC236}">
                <a16:creationId xmlns:a16="http://schemas.microsoft.com/office/drawing/2014/main" id="{57CCB999-6FF7-2A61-996B-6FEF74EFC3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92915" y="3645908"/>
            <a:ext cx="1845644" cy="1845644"/>
          </a:xfrm>
          <a:prstGeom prst="rect">
            <a:avLst/>
          </a:prstGeom>
        </p:spPr>
      </p:pic>
      <p:sp>
        <p:nvSpPr>
          <p:cNvPr id="3" name="TextBox 2">
            <a:extLst>
              <a:ext uri="{FF2B5EF4-FFF2-40B4-BE49-F238E27FC236}">
                <a16:creationId xmlns:a16="http://schemas.microsoft.com/office/drawing/2014/main" id="{4E14C467-A670-0C9F-5CBE-539D9C59DEDF}"/>
              </a:ext>
            </a:extLst>
          </p:cNvPr>
          <p:cNvSpPr txBox="1"/>
          <p:nvPr/>
        </p:nvSpPr>
        <p:spPr>
          <a:xfrm>
            <a:off x="11815666" y="6488668"/>
            <a:ext cx="1156995" cy="369332"/>
          </a:xfrm>
          <a:prstGeom prst="rect">
            <a:avLst/>
          </a:prstGeom>
          <a:noFill/>
        </p:spPr>
        <p:txBody>
          <a:bodyPr wrap="square" rtlCol="0">
            <a:spAutoFit/>
          </a:bodyPr>
          <a:lstStyle/>
          <a:p>
            <a:fld id="{EA6B3F6A-8902-4418-8F1E-B5FE5934C6D6}" type="slidenum">
              <a:rPr lang="en-US" smtClean="0"/>
              <a:t>9</a:t>
            </a:fld>
            <a:endParaRPr lang="en-US" dirty="0"/>
          </a:p>
        </p:txBody>
      </p:sp>
    </p:spTree>
    <p:extLst>
      <p:ext uri="{BB962C8B-B14F-4D97-AF65-F5344CB8AC3E}">
        <p14:creationId xmlns:p14="http://schemas.microsoft.com/office/powerpoint/2010/main" val="30520030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ption 3E_Gray_16x9.pptx" id="{91DA7853-63B9-46B0-9EA9-7E13715E441F}" vid="{7D028258-CAAE-4DA0-938D-B50960FDE65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Analysis_workflow</Template>
  <TotalTime>11181</TotalTime>
  <Words>1585</Words>
  <Application>Microsoft Office PowerPoint</Application>
  <PresentationFormat>Widescreen</PresentationFormat>
  <Paragraphs>192</Paragraphs>
  <Slides>20</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Testing Predictions of Stream Condition Index from a Spatial Stream Network Model Using Spatially Balanced Probabilistic Survey Data</vt:lpstr>
      <vt:lpstr>2</vt:lpstr>
      <vt:lpstr>Outline</vt:lpstr>
      <vt:lpstr>II. Virginia DEQ</vt:lpstr>
      <vt:lpstr>III. James River  Watershed</vt:lpstr>
      <vt:lpstr>III. Metrics of Virginia Stream Condition Index (VSCI)</vt:lpstr>
      <vt:lpstr>III. James River Virginia Stream Condition Index 2001-2018 </vt:lpstr>
      <vt:lpstr>IV. Top:  Observed sites used in modeling.      Bottom:  Predicted sites used to independently test the model by comparing “true” VSCI to predictions</vt:lpstr>
      <vt:lpstr>IV. Top:  Predicted sites used to independently test the model by comparing “true” VSCI to predictions    Bottom:  Predicted VSCI from SSN model</vt:lpstr>
      <vt:lpstr>IV. Top: Predicted VSCI from SSN model      Bottom:  Predicted VSCI Standard Error from SSN model</vt:lpstr>
      <vt:lpstr>IV. Predicted VSCI and True VSCI by Station Type</vt:lpstr>
      <vt:lpstr>IV. VSCI Prediction Interval and Correlation</vt:lpstr>
      <vt:lpstr>V. Predictor Variables and Variance Components</vt:lpstr>
      <vt:lpstr>V. Watershed Elevation by Subbasin (n=199)</vt:lpstr>
      <vt:lpstr>V. Rivers and Streams form a Continuous Network . . .</vt:lpstr>
      <vt:lpstr>Using and independent data set, how well does a spatial stream network model predict stream condition data set?</vt:lpstr>
      <vt:lpstr>Using and independent data set, how well does a spatial stream network model predict stream condition data set?</vt:lpstr>
      <vt:lpstr>Spatial Stream Network Analysis is a trilogy:</vt:lpstr>
      <vt:lpstr>Biologists and field crews at Virginia Department of Environment Quality, especially Jason Hill and Emma Jones.  Ellen D’Amico, GIS Analyst, at  Pegasus Technical Services Inc.   Travis Linscome-Hatfield, Statistician, at Neptune and Company  Marc Weber, Geographer, for StreamCat database and Tools, and Michael Dumelle, Spatial Statistician, for R package SSN2, both at U.S. EPA ORD.</vt:lpstr>
      <vt:lpstr>"GIS and kriging are excellent tools, when properly applied to suitable data sets. However, when applied to data that are not regionally representative, the results, while attractive in appearance, will most likely represent an unreliable and misleading assessment of regional condition. Any biases in the data set will be transferred to a biased ‘picture’ in the combined GIS/kriging presentation."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the extent and configuration of landscape metrics and onsite stressors interact with Euclidean and stream network distances to explain variation in stream condition index in a river basin?</dc:title>
  <dc:creator>McManus, Michael</dc:creator>
  <cp:lastModifiedBy>McManus, Michael</cp:lastModifiedBy>
  <cp:revision>9</cp:revision>
  <dcterms:created xsi:type="dcterms:W3CDTF">2023-12-01T15:19:12Z</dcterms:created>
  <dcterms:modified xsi:type="dcterms:W3CDTF">2025-03-06T18:26:19Z</dcterms:modified>
</cp:coreProperties>
</file>

<file path=docProps/thumbnail.jpeg>
</file>